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4"/>
    <p:sldMasterId id="2147483854" r:id="rId5"/>
  </p:sldMasterIdLst>
  <p:sldIdLst>
    <p:sldId id="256" r:id="rId6"/>
    <p:sldId id="370" r:id="rId7"/>
    <p:sldId id="353" r:id="rId8"/>
    <p:sldId id="257" r:id="rId9"/>
    <p:sldId id="258" r:id="rId10"/>
    <p:sldId id="259" r:id="rId11"/>
    <p:sldId id="260" r:id="rId12"/>
    <p:sldId id="261" r:id="rId13"/>
    <p:sldId id="262" r:id="rId14"/>
    <p:sldId id="354" r:id="rId15"/>
    <p:sldId id="263" r:id="rId16"/>
    <p:sldId id="264" r:id="rId17"/>
    <p:sldId id="348" r:id="rId18"/>
    <p:sldId id="265" r:id="rId19"/>
    <p:sldId id="355" r:id="rId20"/>
    <p:sldId id="266" r:id="rId21"/>
    <p:sldId id="267" r:id="rId22"/>
    <p:sldId id="268" r:id="rId23"/>
    <p:sldId id="269" r:id="rId24"/>
    <p:sldId id="356" r:id="rId25"/>
    <p:sldId id="270" r:id="rId26"/>
    <p:sldId id="271" r:id="rId27"/>
    <p:sldId id="272" r:id="rId28"/>
    <p:sldId id="273" r:id="rId29"/>
    <p:sldId id="274" r:id="rId30"/>
    <p:sldId id="277" r:id="rId31"/>
    <p:sldId id="278" r:id="rId32"/>
    <p:sldId id="275" r:id="rId33"/>
    <p:sldId id="276" r:id="rId34"/>
    <p:sldId id="279" r:id="rId35"/>
    <p:sldId id="357" r:id="rId36"/>
    <p:sldId id="280" r:id="rId37"/>
    <p:sldId id="281" r:id="rId38"/>
    <p:sldId id="349" r:id="rId39"/>
    <p:sldId id="350" r:id="rId40"/>
    <p:sldId id="351" r:id="rId41"/>
    <p:sldId id="282" r:id="rId42"/>
    <p:sldId id="358" r:id="rId43"/>
    <p:sldId id="284" r:id="rId44"/>
    <p:sldId id="285" r:id="rId45"/>
    <p:sldId id="286" r:id="rId46"/>
    <p:sldId id="287" r:id="rId47"/>
    <p:sldId id="288" r:id="rId48"/>
    <p:sldId id="359" r:id="rId49"/>
    <p:sldId id="289" r:id="rId50"/>
    <p:sldId id="290" r:id="rId51"/>
    <p:sldId id="360" r:id="rId52"/>
    <p:sldId id="352" r:id="rId53"/>
    <p:sldId id="361" r:id="rId54"/>
    <p:sldId id="291" r:id="rId55"/>
    <p:sldId id="292" r:id="rId56"/>
    <p:sldId id="293" r:id="rId57"/>
    <p:sldId id="294" r:id="rId58"/>
    <p:sldId id="295" r:id="rId59"/>
    <p:sldId id="362" r:id="rId60"/>
    <p:sldId id="296" r:id="rId61"/>
    <p:sldId id="297" r:id="rId62"/>
    <p:sldId id="298" r:id="rId63"/>
    <p:sldId id="299" r:id="rId64"/>
    <p:sldId id="300" r:id="rId65"/>
    <p:sldId id="301" r:id="rId66"/>
    <p:sldId id="302" r:id="rId67"/>
    <p:sldId id="303" r:id="rId68"/>
    <p:sldId id="305" r:id="rId69"/>
    <p:sldId id="306" r:id="rId70"/>
    <p:sldId id="307" r:id="rId71"/>
    <p:sldId id="311" r:id="rId72"/>
    <p:sldId id="308" r:id="rId73"/>
    <p:sldId id="309" r:id="rId74"/>
    <p:sldId id="310" r:id="rId75"/>
    <p:sldId id="312" r:id="rId76"/>
    <p:sldId id="313" r:id="rId77"/>
    <p:sldId id="314" r:id="rId78"/>
    <p:sldId id="315" r:id="rId79"/>
    <p:sldId id="316" r:id="rId80"/>
    <p:sldId id="363" r:id="rId81"/>
    <p:sldId id="317" r:id="rId82"/>
    <p:sldId id="318" r:id="rId83"/>
    <p:sldId id="319" r:id="rId84"/>
    <p:sldId id="320" r:id="rId85"/>
    <p:sldId id="321" r:id="rId86"/>
    <p:sldId id="322" r:id="rId87"/>
    <p:sldId id="364" r:id="rId88"/>
    <p:sldId id="323" r:id="rId89"/>
    <p:sldId id="324" r:id="rId90"/>
    <p:sldId id="326" r:id="rId91"/>
    <p:sldId id="325" r:id="rId92"/>
    <p:sldId id="365" r:id="rId93"/>
    <p:sldId id="327"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66" r:id="rId108"/>
    <p:sldId id="341" r:id="rId109"/>
    <p:sldId id="342" r:id="rId110"/>
    <p:sldId id="343" r:id="rId111"/>
    <p:sldId id="367" r:id="rId112"/>
    <p:sldId id="344" r:id="rId113"/>
    <p:sldId id="345" r:id="rId114"/>
    <p:sldId id="368" r:id="rId115"/>
    <p:sldId id="346" r:id="rId116"/>
    <p:sldId id="347" r:id="rId117"/>
    <p:sldId id="371" r:id="rId118"/>
    <p:sldId id="369" r:id="rId119"/>
    <p:sldId id="372" r:id="rId120"/>
    <p:sldId id="373" r:id="rId1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131" autoAdjust="0"/>
  </p:normalViewPr>
  <p:slideViewPr>
    <p:cSldViewPr snapToGrid="0">
      <p:cViewPr varScale="1">
        <p:scale>
          <a:sx n="108" d="100"/>
          <a:sy n="108" d="100"/>
        </p:scale>
        <p:origin x="654" y="9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6" name="Foliennummernplatzhalter 5"/>
          <p:cNvSpPr>
            <a:spLocks noGrp="1"/>
          </p:cNvSpPr>
          <p:nvPr>
            <p:ph type="sldNum" sz="quarter" idx="12"/>
          </p:nvPr>
        </p:nvSpPr>
        <p:spPr>
          <a:xfrm>
            <a:off x="9228666" y="6356350"/>
            <a:ext cx="1439334" cy="365125"/>
          </a:xfrm>
        </p:spPr>
        <p:txBody>
          <a:bodyPr/>
          <a:lstStyle/>
          <a:p>
            <a:fld id="{C897DFD6-16AA-4990-9C12-D8B73762DA74}" type="slidenum">
              <a:rPr lang="de-DE" smtClean="0"/>
              <a:t>‹Nr.›</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2"/>
            <a:ext cx="12192000" cy="637529"/>
          </a:xfrm>
          <a:prstGeom prst="rect">
            <a:avLst/>
          </a:prstGeom>
        </p:spPr>
      </p:pic>
      <p:sp>
        <p:nvSpPr>
          <p:cNvPr id="11" name="Fußzeilenplatzhalter 4"/>
          <p:cNvSpPr>
            <a:spLocks noGrp="1"/>
          </p:cNvSpPr>
          <p:nvPr>
            <p:ph type="ftr" sz="quarter" idx="11"/>
          </p:nvPr>
        </p:nvSpPr>
        <p:spPr>
          <a:xfrm>
            <a:off x="1447799" y="6356350"/>
            <a:ext cx="7772400" cy="365125"/>
          </a:xfrm>
        </p:spPr>
        <p:txBody>
          <a:bodyPr/>
          <a:lstStyle/>
          <a:p>
            <a:pPr algn="r"/>
            <a:r>
              <a:rPr lang="de-DE" dirty="0"/>
              <a:t>© ppedv AG</a:t>
            </a:r>
          </a:p>
        </p:txBody>
      </p:sp>
    </p:spTree>
    <p:extLst>
      <p:ext uri="{BB962C8B-B14F-4D97-AF65-F5344CB8AC3E}">
        <p14:creationId xmlns:p14="http://schemas.microsoft.com/office/powerpoint/2010/main" val="4203050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1"/>
            <a:ext cx="10515600" cy="1233488"/>
          </a:xfrm>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dirty="0"/>
              <a:t>© ppedv AG</a:t>
            </a:r>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2523716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643467"/>
            <a:ext cx="2628900" cy="5533496"/>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643467"/>
            <a:ext cx="7734300" cy="5533496"/>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dirty="0"/>
              <a:t>© ppedv AG</a:t>
            </a:r>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2915732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a:xfrm>
            <a:off x="609600" y="6356351"/>
            <a:ext cx="2844800" cy="365125"/>
          </a:xfrm>
          <a:prstGeom prst="rect">
            <a:avLst/>
          </a:prstGeom>
        </p:spPr>
        <p:txBody>
          <a:bodyPr/>
          <a:lstStyle/>
          <a:p>
            <a:endParaRPr lang="de-DE"/>
          </a:p>
        </p:txBody>
      </p:sp>
      <p:sp>
        <p:nvSpPr>
          <p:cNvPr id="4" name="Fußzeilenplatzhalter 3"/>
          <p:cNvSpPr>
            <a:spLocks noGrp="1"/>
          </p:cNvSpPr>
          <p:nvPr>
            <p:ph type="ftr" sz="quarter" idx="11"/>
          </p:nvPr>
        </p:nvSpPr>
        <p:spPr>
          <a:xfrm>
            <a:off x="4165600" y="6356351"/>
            <a:ext cx="3860800" cy="365125"/>
          </a:xfrm>
          <a:prstGeom prst="rect">
            <a:avLst/>
          </a:prstGeom>
        </p:spPr>
        <p:txBody>
          <a:bodyPr/>
          <a:lstStyle/>
          <a:p>
            <a:endParaRPr lang="de-DE"/>
          </a:p>
        </p:txBody>
      </p:sp>
      <p:sp>
        <p:nvSpPr>
          <p:cNvPr id="5" name="Foliennummernplatzhalter 4"/>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1445701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6" name="Foliennummernplatzhalter 5"/>
          <p:cNvSpPr>
            <a:spLocks noGrp="1"/>
          </p:cNvSpPr>
          <p:nvPr>
            <p:ph type="sldNum" sz="quarter" idx="12"/>
          </p:nvPr>
        </p:nvSpPr>
        <p:spPr>
          <a:xfrm>
            <a:off x="9228666" y="6356350"/>
            <a:ext cx="1439334" cy="365125"/>
          </a:xfrm>
        </p:spPr>
        <p:txBody>
          <a:bodyPr/>
          <a:lstStyle/>
          <a:p>
            <a:fld id="{C897DFD6-16AA-4990-9C12-D8B73762DA74}" type="slidenum">
              <a:rPr lang="de-DE" smtClean="0"/>
              <a:t>‹Nr.›</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2"/>
            <a:ext cx="12192000" cy="637529"/>
          </a:xfrm>
          <a:prstGeom prst="rect">
            <a:avLst/>
          </a:prstGeom>
        </p:spPr>
      </p:pic>
      <p:sp>
        <p:nvSpPr>
          <p:cNvPr id="11" name="Fußzeilenplatzhalter 4"/>
          <p:cNvSpPr>
            <a:spLocks noGrp="1"/>
          </p:cNvSpPr>
          <p:nvPr>
            <p:ph type="ftr" sz="quarter" idx="11"/>
          </p:nvPr>
        </p:nvSpPr>
        <p:spPr>
          <a:xfrm>
            <a:off x="1447799" y="6356350"/>
            <a:ext cx="7772400" cy="365125"/>
          </a:xfrm>
        </p:spPr>
        <p:txBody>
          <a:bodyPr/>
          <a:lstStyle/>
          <a:p>
            <a:pPr algn="r"/>
            <a:r>
              <a:rPr lang="de-DE" dirty="0"/>
              <a:t>© ppedv AG</a:t>
            </a:r>
          </a:p>
        </p:txBody>
      </p:sp>
    </p:spTree>
    <p:extLst>
      <p:ext uri="{BB962C8B-B14F-4D97-AF65-F5344CB8AC3E}">
        <p14:creationId xmlns:p14="http://schemas.microsoft.com/office/powerpoint/2010/main" val="1351233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0"/>
            <a:ext cx="10515600" cy="1233488"/>
          </a:xfrm>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dirty="0"/>
              <a:t>© ppedv AG</a:t>
            </a:r>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17595943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5" name="Fußzeilenplatzhalter 4"/>
          <p:cNvSpPr>
            <a:spLocks noGrp="1"/>
          </p:cNvSpPr>
          <p:nvPr>
            <p:ph type="ftr" sz="quarter" idx="11"/>
          </p:nvPr>
        </p:nvSpPr>
        <p:spPr/>
        <p:txBody>
          <a:bodyPr/>
          <a:lstStyle/>
          <a:p>
            <a:pPr algn="r"/>
            <a:r>
              <a:rPr lang="de-DE" dirty="0"/>
              <a:t>© ppedv AG</a:t>
            </a:r>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1075290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38200" y="465667"/>
            <a:ext cx="10515600" cy="1225021"/>
          </a:xfrm>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11"/>
          </p:nvPr>
        </p:nvSpPr>
        <p:spPr/>
        <p:txBody>
          <a:bodyPr/>
          <a:lstStyle/>
          <a:p>
            <a:pPr algn="r"/>
            <a:r>
              <a:rPr lang="de-DE" dirty="0"/>
              <a:t>© ppedv AG</a:t>
            </a:r>
          </a:p>
        </p:txBody>
      </p:sp>
      <p:sp>
        <p:nvSpPr>
          <p:cNvPr id="7" name="Foliennummernplatzhalter 6"/>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2153989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10515600" cy="1233488"/>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Fußzeilenplatzhalter 7"/>
          <p:cNvSpPr>
            <a:spLocks noGrp="1"/>
          </p:cNvSpPr>
          <p:nvPr>
            <p:ph type="ftr" sz="quarter" idx="11"/>
          </p:nvPr>
        </p:nvSpPr>
        <p:spPr/>
        <p:txBody>
          <a:bodyPr/>
          <a:lstStyle/>
          <a:p>
            <a:r>
              <a:rPr lang="de-DE" dirty="0"/>
              <a:t>© ppedv AG</a:t>
            </a:r>
          </a:p>
        </p:txBody>
      </p:sp>
      <p:sp>
        <p:nvSpPr>
          <p:cNvPr id="9" name="Foliennummernplatzhalter 8"/>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4214192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0"/>
            <a:ext cx="10515600" cy="1233488"/>
          </a:xfrm>
        </p:spPr>
        <p:txBody>
          <a:bodyPr/>
          <a:lstStyle/>
          <a:p>
            <a:r>
              <a:rPr lang="de-DE"/>
              <a:t>Titelmasterformat durch Klicken bearbeiten</a:t>
            </a:r>
            <a:endParaRPr lang="de-DE" dirty="0"/>
          </a:p>
        </p:txBody>
      </p:sp>
      <p:sp>
        <p:nvSpPr>
          <p:cNvPr id="4" name="Fußzeilenplatzhalter 3"/>
          <p:cNvSpPr>
            <a:spLocks noGrp="1"/>
          </p:cNvSpPr>
          <p:nvPr>
            <p:ph type="ftr" sz="quarter" idx="11"/>
          </p:nvPr>
        </p:nvSpPr>
        <p:spPr/>
        <p:txBody>
          <a:bodyPr/>
          <a:lstStyle/>
          <a:p>
            <a:pPr algn="r"/>
            <a:r>
              <a:rPr lang="de-DE" dirty="0"/>
              <a:t>© ppedv AG</a:t>
            </a:r>
          </a:p>
        </p:txBody>
      </p:sp>
      <p:sp>
        <p:nvSpPr>
          <p:cNvPr id="5" name="Foliennummernplatzhalter 4"/>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16768948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62F8B784-6BE8-4121-A5DD-184BF916DF1B}" type="slidenum">
              <a:rPr lang="de-DE" smtClean="0"/>
              <a:t>‹Nr.›</a:t>
            </a:fld>
            <a:endParaRPr lang="de-DE"/>
          </a:p>
        </p:txBody>
      </p:sp>
      <p:sp>
        <p:nvSpPr>
          <p:cNvPr id="5" name="Fußzeilenplatzhalter 4"/>
          <p:cNvSpPr txBox="1">
            <a:spLocks/>
          </p:cNvSpPr>
          <p:nvPr/>
        </p:nvSpPr>
        <p:spPr>
          <a:xfrm>
            <a:off x="838203" y="6356350"/>
            <a:ext cx="777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 ppedv AG</a:t>
            </a:r>
          </a:p>
        </p:txBody>
      </p:sp>
    </p:spTree>
    <p:extLst>
      <p:ext uri="{BB962C8B-B14F-4D97-AF65-F5344CB8AC3E}">
        <p14:creationId xmlns:p14="http://schemas.microsoft.com/office/powerpoint/2010/main" val="3171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0"/>
            <a:ext cx="10515600" cy="1233488"/>
          </a:xfrm>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dirty="0"/>
              <a:t>© ppedv AG</a:t>
            </a:r>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1129073910"/>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6" name="Fußzeilenplatzhalter 5"/>
          <p:cNvSpPr>
            <a:spLocks noGrp="1"/>
          </p:cNvSpPr>
          <p:nvPr>
            <p:ph type="ftr" sz="quarter" idx="11"/>
          </p:nvPr>
        </p:nvSpPr>
        <p:spPr/>
        <p:txBody>
          <a:bodyPr/>
          <a:lstStyle/>
          <a:p>
            <a:pPr algn="r"/>
            <a:r>
              <a:rPr lang="de-DE" dirty="0"/>
              <a:t>© ppedv AG</a:t>
            </a:r>
          </a:p>
        </p:txBody>
      </p:sp>
      <p:sp>
        <p:nvSpPr>
          <p:cNvPr id="7" name="Foliennummernplatzhalter 6"/>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2268464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6" name="Fußzeilenplatzhalter 5"/>
          <p:cNvSpPr>
            <a:spLocks noGrp="1"/>
          </p:cNvSpPr>
          <p:nvPr>
            <p:ph type="ftr" sz="quarter" idx="11"/>
          </p:nvPr>
        </p:nvSpPr>
        <p:spPr/>
        <p:txBody>
          <a:bodyPr/>
          <a:lstStyle/>
          <a:p>
            <a:pPr algn="r"/>
            <a:r>
              <a:rPr lang="de-DE" dirty="0"/>
              <a:t>© ppedv AG</a:t>
            </a:r>
          </a:p>
        </p:txBody>
      </p:sp>
      <p:sp>
        <p:nvSpPr>
          <p:cNvPr id="7" name="Foliennummernplatzhalter 6"/>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3617472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1"/>
            <a:ext cx="10515600" cy="1233488"/>
          </a:xfrm>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dirty="0"/>
              <a:t>© ppedv AG</a:t>
            </a:r>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8534823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643467"/>
            <a:ext cx="2628900" cy="5533496"/>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643467"/>
            <a:ext cx="7734300" cy="5533496"/>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dirty="0"/>
              <a:t>© ppedv AG</a:t>
            </a:r>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2573845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a:xfrm>
            <a:off x="609600" y="6356351"/>
            <a:ext cx="2844800" cy="365125"/>
          </a:xfrm>
          <a:prstGeom prst="rect">
            <a:avLst/>
          </a:prstGeom>
        </p:spPr>
        <p:txBody>
          <a:bodyPr/>
          <a:lstStyle/>
          <a:p>
            <a:endParaRPr lang="de-DE"/>
          </a:p>
        </p:txBody>
      </p:sp>
      <p:sp>
        <p:nvSpPr>
          <p:cNvPr id="4" name="Fußzeilenplatzhalter 3"/>
          <p:cNvSpPr>
            <a:spLocks noGrp="1"/>
          </p:cNvSpPr>
          <p:nvPr>
            <p:ph type="ftr" sz="quarter" idx="11"/>
          </p:nvPr>
        </p:nvSpPr>
        <p:spPr>
          <a:xfrm>
            <a:off x="4165600" y="6356351"/>
            <a:ext cx="3860800" cy="365125"/>
          </a:xfrm>
          <a:prstGeom prst="rect">
            <a:avLst/>
          </a:prstGeom>
        </p:spPr>
        <p:txBody>
          <a:bodyPr/>
          <a:lstStyle/>
          <a:p>
            <a:endParaRPr lang="de-DE"/>
          </a:p>
        </p:txBody>
      </p:sp>
      <p:sp>
        <p:nvSpPr>
          <p:cNvPr id="5" name="Foliennummernplatzhalter 4"/>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1833873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5" name="Fußzeilenplatzhalter 4"/>
          <p:cNvSpPr>
            <a:spLocks noGrp="1"/>
          </p:cNvSpPr>
          <p:nvPr>
            <p:ph type="ftr" sz="quarter" idx="11"/>
          </p:nvPr>
        </p:nvSpPr>
        <p:spPr/>
        <p:txBody>
          <a:bodyPr/>
          <a:lstStyle/>
          <a:p>
            <a:pPr algn="r"/>
            <a:r>
              <a:rPr lang="de-DE" dirty="0"/>
              <a:t>© ppedv AG</a:t>
            </a:r>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4074645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38200" y="465667"/>
            <a:ext cx="10515600" cy="1225021"/>
          </a:xfrm>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11"/>
          </p:nvPr>
        </p:nvSpPr>
        <p:spPr/>
        <p:txBody>
          <a:bodyPr/>
          <a:lstStyle/>
          <a:p>
            <a:pPr algn="r"/>
            <a:r>
              <a:rPr lang="de-DE" dirty="0"/>
              <a:t>© ppedv AG</a:t>
            </a:r>
          </a:p>
        </p:txBody>
      </p:sp>
      <p:sp>
        <p:nvSpPr>
          <p:cNvPr id="7" name="Foliennummernplatzhalter 6"/>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2477709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10515600" cy="1233488"/>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Fußzeilenplatzhalter 7"/>
          <p:cNvSpPr>
            <a:spLocks noGrp="1"/>
          </p:cNvSpPr>
          <p:nvPr>
            <p:ph type="ftr" sz="quarter" idx="11"/>
          </p:nvPr>
        </p:nvSpPr>
        <p:spPr/>
        <p:txBody>
          <a:bodyPr/>
          <a:lstStyle/>
          <a:p>
            <a:r>
              <a:rPr lang="de-DE" dirty="0"/>
              <a:t>© ppedv AG</a:t>
            </a:r>
          </a:p>
        </p:txBody>
      </p:sp>
      <p:sp>
        <p:nvSpPr>
          <p:cNvPr id="9" name="Foliennummernplatzhalter 8"/>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423035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0"/>
            <a:ext cx="10515600" cy="1233488"/>
          </a:xfrm>
        </p:spPr>
        <p:txBody>
          <a:bodyPr/>
          <a:lstStyle/>
          <a:p>
            <a:r>
              <a:rPr lang="de-DE"/>
              <a:t>Titelmasterformat durch Klicken bearbeiten</a:t>
            </a:r>
            <a:endParaRPr lang="de-DE" dirty="0"/>
          </a:p>
        </p:txBody>
      </p:sp>
      <p:sp>
        <p:nvSpPr>
          <p:cNvPr id="4" name="Fußzeilenplatzhalter 3"/>
          <p:cNvSpPr>
            <a:spLocks noGrp="1"/>
          </p:cNvSpPr>
          <p:nvPr>
            <p:ph type="ftr" sz="quarter" idx="11"/>
          </p:nvPr>
        </p:nvSpPr>
        <p:spPr/>
        <p:txBody>
          <a:bodyPr/>
          <a:lstStyle/>
          <a:p>
            <a:pPr algn="r"/>
            <a:r>
              <a:rPr lang="de-DE" dirty="0"/>
              <a:t>© ppedv AG</a:t>
            </a:r>
          </a:p>
        </p:txBody>
      </p:sp>
      <p:sp>
        <p:nvSpPr>
          <p:cNvPr id="5" name="Foliennummernplatzhalter 4"/>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3800971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62F8B784-6BE8-4121-A5DD-184BF916DF1B}" type="slidenum">
              <a:rPr lang="de-DE" smtClean="0"/>
              <a:t>‹Nr.›</a:t>
            </a:fld>
            <a:endParaRPr lang="de-DE"/>
          </a:p>
        </p:txBody>
      </p:sp>
      <p:sp>
        <p:nvSpPr>
          <p:cNvPr id="5" name="Fußzeilenplatzhalter 4"/>
          <p:cNvSpPr txBox="1">
            <a:spLocks/>
          </p:cNvSpPr>
          <p:nvPr/>
        </p:nvSpPr>
        <p:spPr>
          <a:xfrm>
            <a:off x="838203" y="6356350"/>
            <a:ext cx="7772400"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dirty="0"/>
              <a:t>© ppedv AG</a:t>
            </a:r>
          </a:p>
        </p:txBody>
      </p:sp>
    </p:spTree>
    <p:extLst>
      <p:ext uri="{BB962C8B-B14F-4D97-AF65-F5344CB8AC3E}">
        <p14:creationId xmlns:p14="http://schemas.microsoft.com/office/powerpoint/2010/main" val="349114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6" name="Fußzeilenplatzhalter 5"/>
          <p:cNvSpPr>
            <a:spLocks noGrp="1"/>
          </p:cNvSpPr>
          <p:nvPr>
            <p:ph type="ftr" sz="quarter" idx="11"/>
          </p:nvPr>
        </p:nvSpPr>
        <p:spPr/>
        <p:txBody>
          <a:bodyPr/>
          <a:lstStyle/>
          <a:p>
            <a:pPr algn="r"/>
            <a:r>
              <a:rPr lang="de-DE" dirty="0"/>
              <a:t>© ppedv AG</a:t>
            </a:r>
          </a:p>
        </p:txBody>
      </p:sp>
      <p:sp>
        <p:nvSpPr>
          <p:cNvPr id="7" name="Foliennummernplatzhalter 6"/>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2472653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6" name="Fußzeilenplatzhalter 5"/>
          <p:cNvSpPr>
            <a:spLocks noGrp="1"/>
          </p:cNvSpPr>
          <p:nvPr>
            <p:ph type="ftr" sz="quarter" idx="11"/>
          </p:nvPr>
        </p:nvSpPr>
        <p:spPr/>
        <p:txBody>
          <a:bodyPr/>
          <a:lstStyle/>
          <a:p>
            <a:pPr algn="r"/>
            <a:r>
              <a:rPr lang="de-DE" dirty="0"/>
              <a:t>© ppedv AG</a:t>
            </a:r>
          </a:p>
        </p:txBody>
      </p:sp>
      <p:sp>
        <p:nvSpPr>
          <p:cNvPr id="7" name="Foliennummernplatzhalter 6"/>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3567933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465667"/>
            <a:ext cx="10515600" cy="1225021"/>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3"/>
          </p:nvPr>
        </p:nvSpPr>
        <p:spPr>
          <a:xfrm>
            <a:off x="838200" y="6356350"/>
            <a:ext cx="777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a:t>Eine gewerbliche Nutzung ist ausgeschlossen und berechtigt zum Schadenersatz. © ppedv AG</a:t>
            </a: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8B784-6BE8-4121-A5DD-184BF916DF1B}" type="slidenum">
              <a:rPr lang="de-DE" smtClean="0"/>
              <a:t>‹Nr.›</a:t>
            </a:fld>
            <a:endParaRPr lang="de-DE"/>
          </a:p>
        </p:txBody>
      </p:sp>
      <p:pic>
        <p:nvPicPr>
          <p:cNvPr id="7" name="Grafik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4442"/>
            <a:ext cx="12192000" cy="637529"/>
          </a:xfrm>
          <a:prstGeom prst="rect">
            <a:avLst/>
          </a:prstGeom>
        </p:spPr>
      </p:pic>
    </p:spTree>
    <p:extLst>
      <p:ext uri="{BB962C8B-B14F-4D97-AF65-F5344CB8AC3E}">
        <p14:creationId xmlns:p14="http://schemas.microsoft.com/office/powerpoint/2010/main" val="3941034664"/>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465667"/>
            <a:ext cx="10515600" cy="1225021"/>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3"/>
          </p:nvPr>
        </p:nvSpPr>
        <p:spPr>
          <a:xfrm>
            <a:off x="838200" y="6356350"/>
            <a:ext cx="777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dirty="0"/>
              <a:t>Eine gewerbliche Nutzung ist ausgeschlossen und berechtigt zum Schadenersatz. © ppedv AG</a:t>
            </a: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8B784-6BE8-4121-A5DD-184BF916DF1B}" type="slidenum">
              <a:rPr lang="de-DE" smtClean="0"/>
              <a:t>‹Nr.›</a:t>
            </a:fld>
            <a:endParaRPr lang="de-DE"/>
          </a:p>
        </p:txBody>
      </p:sp>
      <p:pic>
        <p:nvPicPr>
          <p:cNvPr id="7" name="Grafik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4442"/>
            <a:ext cx="12192000" cy="637529"/>
          </a:xfrm>
          <a:prstGeom prst="rect">
            <a:avLst/>
          </a:prstGeom>
        </p:spPr>
      </p:pic>
    </p:spTree>
    <p:extLst>
      <p:ext uri="{BB962C8B-B14F-4D97-AF65-F5344CB8AC3E}">
        <p14:creationId xmlns:p14="http://schemas.microsoft.com/office/powerpoint/2010/main" val="196907839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x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a:t>Sharepoint</a:t>
            </a:r>
            <a:r>
              <a:rPr lang="de-DE" dirty="0"/>
              <a:t> 2019 Administration</a:t>
            </a:r>
          </a:p>
        </p:txBody>
      </p:sp>
      <p:sp>
        <p:nvSpPr>
          <p:cNvPr id="3" name="Untertitel 2"/>
          <p:cNvSpPr>
            <a:spLocks noGrp="1"/>
          </p:cNvSpPr>
          <p:nvPr>
            <p:ph type="subTitle" idx="1"/>
          </p:nvPr>
        </p:nvSpPr>
        <p:spPr/>
        <p:txBody>
          <a:bodyPr/>
          <a:lstStyle/>
          <a:p>
            <a:r>
              <a:rPr lang="de-DE" dirty="0"/>
              <a:t>Alexander Schwarz</a:t>
            </a:r>
          </a:p>
        </p:txBody>
      </p:sp>
      <p:sp>
        <p:nvSpPr>
          <p:cNvPr id="4" name="Foliennummernplatzhalter 3"/>
          <p:cNvSpPr>
            <a:spLocks noGrp="1"/>
          </p:cNvSpPr>
          <p:nvPr>
            <p:ph type="sldNum" sz="quarter" idx="12"/>
          </p:nvPr>
        </p:nvSpPr>
        <p:spPr/>
        <p:txBody>
          <a:bodyPr/>
          <a:lstStyle/>
          <a:p>
            <a:fld id="{C897DFD6-16AA-4990-9C12-D8B73762DA74}" type="slidenum">
              <a:rPr lang="de-DE" smtClean="0"/>
              <a:t>1</a:t>
            </a:fld>
            <a:endParaRPr lang="de-DE" dirty="0"/>
          </a:p>
        </p:txBody>
      </p:sp>
    </p:spTree>
    <p:extLst>
      <p:ext uri="{BB962C8B-B14F-4D97-AF65-F5344CB8AC3E}">
        <p14:creationId xmlns:p14="http://schemas.microsoft.com/office/powerpoint/2010/main" val="761150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7E78FD-B66B-4E09-9E94-B1B6D55003D1}"/>
              </a:ext>
            </a:extLst>
          </p:cNvPr>
          <p:cNvSpPr>
            <a:spLocks noGrp="1"/>
          </p:cNvSpPr>
          <p:nvPr>
            <p:ph type="title"/>
          </p:nvPr>
        </p:nvSpPr>
        <p:spPr/>
        <p:txBody>
          <a:bodyPr/>
          <a:lstStyle/>
          <a:p>
            <a:r>
              <a:rPr lang="de-DE" dirty="0"/>
              <a:t>Modul 2</a:t>
            </a:r>
          </a:p>
        </p:txBody>
      </p:sp>
      <p:sp>
        <p:nvSpPr>
          <p:cNvPr id="3" name="Inhaltsplatzhalter 2">
            <a:extLst>
              <a:ext uri="{FF2B5EF4-FFF2-40B4-BE49-F238E27FC236}">
                <a16:creationId xmlns:a16="http://schemas.microsoft.com/office/drawing/2014/main" id="{CA98F5D7-9C5B-4F07-93B1-D65E654C6B92}"/>
              </a:ext>
            </a:extLst>
          </p:cNvPr>
          <p:cNvSpPr>
            <a:spLocks noGrp="1"/>
          </p:cNvSpPr>
          <p:nvPr>
            <p:ph idx="1"/>
          </p:nvPr>
        </p:nvSpPr>
        <p:spPr/>
        <p:txBody>
          <a:bodyPr>
            <a:normAutofit/>
          </a:bodyPr>
          <a:lstStyle/>
          <a:p>
            <a:pPr marL="0" indent="0">
              <a:buNone/>
            </a:pPr>
            <a:r>
              <a:rPr lang="de-DE" sz="4000" dirty="0"/>
              <a:t>Systemvoraussetzungen</a:t>
            </a:r>
          </a:p>
        </p:txBody>
      </p:sp>
      <p:sp>
        <p:nvSpPr>
          <p:cNvPr id="4" name="Foliennummernplatzhalter 3">
            <a:extLst>
              <a:ext uri="{FF2B5EF4-FFF2-40B4-BE49-F238E27FC236}">
                <a16:creationId xmlns:a16="http://schemas.microsoft.com/office/drawing/2014/main" id="{3C5A1516-F170-4C5B-B80C-23A3391C99BE}"/>
              </a:ext>
            </a:extLst>
          </p:cNvPr>
          <p:cNvSpPr>
            <a:spLocks noGrp="1"/>
          </p:cNvSpPr>
          <p:nvPr>
            <p:ph type="sldNum" sz="quarter" idx="12"/>
          </p:nvPr>
        </p:nvSpPr>
        <p:spPr/>
        <p:txBody>
          <a:bodyPr/>
          <a:lstStyle/>
          <a:p>
            <a:fld id="{62F8B784-6BE8-4121-A5DD-184BF916DF1B}" type="slidenum">
              <a:rPr lang="de-DE" smtClean="0"/>
              <a:t>10</a:t>
            </a:fld>
            <a:endParaRPr lang="de-DE"/>
          </a:p>
        </p:txBody>
      </p:sp>
    </p:spTree>
    <p:extLst>
      <p:ext uri="{BB962C8B-B14F-4D97-AF65-F5344CB8AC3E}">
        <p14:creationId xmlns:p14="http://schemas.microsoft.com/office/powerpoint/2010/main" val="3392142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Informationsverwaltungsrichtlinien</a:t>
            </a:r>
          </a:p>
        </p:txBody>
      </p:sp>
      <p:sp>
        <p:nvSpPr>
          <p:cNvPr id="3" name="Inhaltsplatzhalter 2"/>
          <p:cNvSpPr>
            <a:spLocks noGrp="1"/>
          </p:cNvSpPr>
          <p:nvPr>
            <p:ph idx="1"/>
          </p:nvPr>
        </p:nvSpPr>
        <p:spPr>
          <a:xfrm>
            <a:off x="949570" y="1626577"/>
            <a:ext cx="10404230" cy="4550386"/>
          </a:xfrm>
        </p:spPr>
        <p:txBody>
          <a:bodyPr/>
          <a:lstStyle/>
          <a:p>
            <a:r>
              <a:rPr lang="de-DE" b="1" dirty="0"/>
              <a:t>Überwachung aktivieren</a:t>
            </a:r>
          </a:p>
          <a:p>
            <a:r>
              <a:rPr lang="de-DE" dirty="0"/>
              <a:t>Logs auf Sammlungsebene</a:t>
            </a:r>
          </a:p>
        </p:txBody>
      </p:sp>
      <p:sp>
        <p:nvSpPr>
          <p:cNvPr id="4" name="Foliennummernplatzhalter 3"/>
          <p:cNvSpPr>
            <a:spLocks noGrp="1"/>
          </p:cNvSpPr>
          <p:nvPr>
            <p:ph type="sldNum" sz="quarter" idx="12"/>
          </p:nvPr>
        </p:nvSpPr>
        <p:spPr/>
        <p:txBody>
          <a:bodyPr/>
          <a:lstStyle/>
          <a:p>
            <a:fld id="{62F8B784-6BE8-4121-A5DD-184BF916DF1B}" type="slidenum">
              <a:rPr lang="de-DE" smtClean="0"/>
              <a:t>100</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570" y="3327833"/>
            <a:ext cx="8505919" cy="1427779"/>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1456" y="2446210"/>
            <a:ext cx="2326377" cy="2975231"/>
          </a:xfrm>
          <a:prstGeom prst="rect">
            <a:avLst/>
          </a:prstGeom>
        </p:spPr>
      </p:pic>
      <p:sp>
        <p:nvSpPr>
          <p:cNvPr id="7" name="Pfeil nach links 6"/>
          <p:cNvSpPr/>
          <p:nvPr/>
        </p:nvSpPr>
        <p:spPr>
          <a:xfrm>
            <a:off x="10867292" y="4584675"/>
            <a:ext cx="486508" cy="16602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083775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Informationsverwaltungsrichtlinien</a:t>
            </a:r>
          </a:p>
        </p:txBody>
      </p:sp>
      <p:sp>
        <p:nvSpPr>
          <p:cNvPr id="3" name="Inhaltsplatzhalter 2"/>
          <p:cNvSpPr>
            <a:spLocks noGrp="1"/>
          </p:cNvSpPr>
          <p:nvPr>
            <p:ph idx="1"/>
          </p:nvPr>
        </p:nvSpPr>
        <p:spPr/>
        <p:txBody>
          <a:bodyPr/>
          <a:lstStyle/>
          <a:p>
            <a:r>
              <a:rPr lang="de-DE" b="1" dirty="0"/>
              <a:t>Barcodes</a:t>
            </a:r>
          </a:p>
          <a:p>
            <a:r>
              <a:rPr lang="de-DE" dirty="0"/>
              <a:t>Stehen auch als Metadaten zur Verfügung</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101</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232" y="2963008"/>
            <a:ext cx="8013579" cy="858857"/>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62" y="3933006"/>
            <a:ext cx="5717791" cy="2113487"/>
          </a:xfrm>
          <a:prstGeom prst="rect">
            <a:avLst/>
          </a:prstGeom>
        </p:spPr>
      </p:pic>
    </p:spTree>
    <p:extLst>
      <p:ext uri="{BB962C8B-B14F-4D97-AF65-F5344CB8AC3E}">
        <p14:creationId xmlns:p14="http://schemas.microsoft.com/office/powerpoint/2010/main" val="17464979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Informationsverwaltungsrichtlinien</a:t>
            </a:r>
          </a:p>
        </p:txBody>
      </p:sp>
      <p:sp>
        <p:nvSpPr>
          <p:cNvPr id="3" name="Inhaltsplatzhalter 2"/>
          <p:cNvSpPr>
            <a:spLocks noGrp="1"/>
          </p:cNvSpPr>
          <p:nvPr>
            <p:ph idx="1"/>
          </p:nvPr>
        </p:nvSpPr>
        <p:spPr/>
        <p:txBody>
          <a:bodyPr/>
          <a:lstStyle/>
          <a:p>
            <a:r>
              <a:rPr lang="de-DE" dirty="0"/>
              <a:t>Bezeichnungen</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102</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3637" y="2229006"/>
            <a:ext cx="7229833" cy="3494960"/>
          </a:xfrm>
          <a:prstGeom prst="rect">
            <a:avLst/>
          </a:prstGeom>
        </p:spPr>
      </p:pic>
    </p:spTree>
    <p:extLst>
      <p:ext uri="{BB962C8B-B14F-4D97-AF65-F5344CB8AC3E}">
        <p14:creationId xmlns:p14="http://schemas.microsoft.com/office/powerpoint/2010/main" val="14527201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7DAC60-06F2-421E-B8A1-3FBD12B311F8}"/>
              </a:ext>
            </a:extLst>
          </p:cNvPr>
          <p:cNvSpPr>
            <a:spLocks noGrp="1"/>
          </p:cNvSpPr>
          <p:nvPr>
            <p:ph type="title"/>
          </p:nvPr>
        </p:nvSpPr>
        <p:spPr/>
        <p:txBody>
          <a:bodyPr/>
          <a:lstStyle/>
          <a:p>
            <a:r>
              <a:rPr lang="de-DE" dirty="0"/>
              <a:t>Modul 13</a:t>
            </a:r>
          </a:p>
        </p:txBody>
      </p:sp>
      <p:sp>
        <p:nvSpPr>
          <p:cNvPr id="3" name="Inhaltsplatzhalter 2">
            <a:extLst>
              <a:ext uri="{FF2B5EF4-FFF2-40B4-BE49-F238E27FC236}">
                <a16:creationId xmlns:a16="http://schemas.microsoft.com/office/drawing/2014/main" id="{D40CB29B-C5D2-412F-B678-C9F9976F3C67}"/>
              </a:ext>
            </a:extLst>
          </p:cNvPr>
          <p:cNvSpPr>
            <a:spLocks noGrp="1"/>
          </p:cNvSpPr>
          <p:nvPr>
            <p:ph idx="1"/>
          </p:nvPr>
        </p:nvSpPr>
        <p:spPr/>
        <p:txBody>
          <a:bodyPr>
            <a:normAutofit/>
          </a:bodyPr>
          <a:lstStyle/>
          <a:p>
            <a:pPr marL="0" indent="0">
              <a:buNone/>
            </a:pPr>
            <a:endParaRPr lang="de-DE" sz="4800" dirty="0"/>
          </a:p>
          <a:p>
            <a:pPr marL="0" indent="0">
              <a:buNone/>
            </a:pPr>
            <a:r>
              <a:rPr lang="de-DE" sz="4800" dirty="0"/>
              <a:t>Benutzerprofildienst</a:t>
            </a:r>
          </a:p>
        </p:txBody>
      </p:sp>
      <p:sp>
        <p:nvSpPr>
          <p:cNvPr id="4" name="Foliennummernplatzhalter 3">
            <a:extLst>
              <a:ext uri="{FF2B5EF4-FFF2-40B4-BE49-F238E27FC236}">
                <a16:creationId xmlns:a16="http://schemas.microsoft.com/office/drawing/2014/main" id="{15FD1583-4E6D-40AE-BEF1-00FEB1CA5342}"/>
              </a:ext>
            </a:extLst>
          </p:cNvPr>
          <p:cNvSpPr>
            <a:spLocks noGrp="1"/>
          </p:cNvSpPr>
          <p:nvPr>
            <p:ph type="sldNum" sz="quarter" idx="12"/>
          </p:nvPr>
        </p:nvSpPr>
        <p:spPr/>
        <p:txBody>
          <a:bodyPr/>
          <a:lstStyle/>
          <a:p>
            <a:fld id="{62F8B784-6BE8-4121-A5DD-184BF916DF1B}" type="slidenum">
              <a:rPr lang="de-DE" smtClean="0"/>
              <a:t>103</a:t>
            </a:fld>
            <a:endParaRPr lang="de-DE"/>
          </a:p>
        </p:txBody>
      </p:sp>
    </p:spTree>
    <p:extLst>
      <p:ext uri="{BB962C8B-B14F-4D97-AF65-F5344CB8AC3E}">
        <p14:creationId xmlns:p14="http://schemas.microsoft.com/office/powerpoint/2010/main" val="19696486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Benutzerprofildienst</a:t>
            </a:r>
          </a:p>
        </p:txBody>
      </p:sp>
      <p:sp>
        <p:nvSpPr>
          <p:cNvPr id="3" name="Inhaltsplatzhalter 2"/>
          <p:cNvSpPr>
            <a:spLocks noGrp="1"/>
          </p:cNvSpPr>
          <p:nvPr>
            <p:ph idx="1"/>
          </p:nvPr>
        </p:nvSpPr>
        <p:spPr/>
        <p:txBody>
          <a:bodyPr/>
          <a:lstStyle/>
          <a:p>
            <a:r>
              <a:rPr lang="de-DE" dirty="0"/>
              <a:t>Dienstanwendung</a:t>
            </a:r>
          </a:p>
          <a:p>
            <a:pPr marL="0" indent="0">
              <a:buNone/>
            </a:pPr>
            <a:r>
              <a:rPr lang="de-DE" dirty="0"/>
              <a:t>Ziel: 	Benutzerprofildaten aus einer LDAP-Quelle importieren bzw. 	Synchronisieren</a:t>
            </a:r>
          </a:p>
          <a:p>
            <a:r>
              <a:rPr lang="de-DE" dirty="0"/>
              <a:t>Stellt die Benutzerprofileigenschaften in der </a:t>
            </a:r>
            <a:r>
              <a:rPr lang="de-DE" dirty="0" err="1"/>
              <a:t>MySite</a:t>
            </a:r>
            <a:r>
              <a:rPr lang="de-DE" dirty="0"/>
              <a:t> zur Verfügung</a:t>
            </a:r>
          </a:p>
          <a:p>
            <a:r>
              <a:rPr lang="de-DE" dirty="0"/>
              <a:t>Dient als  Basis für Zielgruppen</a:t>
            </a:r>
          </a:p>
          <a:p>
            <a:r>
              <a:rPr lang="de-DE" dirty="0"/>
              <a:t>Beinhaltet die Konfiguration der </a:t>
            </a:r>
            <a:r>
              <a:rPr lang="de-DE" dirty="0" err="1"/>
              <a:t>MySite</a:t>
            </a:r>
            <a:endParaRPr lang="de-DE" dirty="0"/>
          </a:p>
          <a:p>
            <a:r>
              <a:rPr lang="de-DE" dirty="0"/>
              <a:t>Speicherort/Template „</a:t>
            </a:r>
            <a:r>
              <a:rPr lang="de-DE" dirty="0" err="1"/>
              <a:t>MySiteHost</a:t>
            </a:r>
            <a:r>
              <a:rPr lang="de-DE" dirty="0"/>
              <a:t>“</a:t>
            </a:r>
          </a:p>
        </p:txBody>
      </p:sp>
      <p:sp>
        <p:nvSpPr>
          <p:cNvPr id="4" name="Foliennummernplatzhalter 3"/>
          <p:cNvSpPr>
            <a:spLocks noGrp="1"/>
          </p:cNvSpPr>
          <p:nvPr>
            <p:ph type="sldNum" sz="quarter" idx="12"/>
          </p:nvPr>
        </p:nvSpPr>
        <p:spPr/>
        <p:txBody>
          <a:bodyPr/>
          <a:lstStyle/>
          <a:p>
            <a:fld id="{62F8B784-6BE8-4121-A5DD-184BF916DF1B}" type="slidenum">
              <a:rPr lang="de-DE" smtClean="0"/>
              <a:t>104</a:t>
            </a:fld>
            <a:endParaRPr lang="de-DE"/>
          </a:p>
        </p:txBody>
      </p:sp>
    </p:spTree>
    <p:extLst>
      <p:ext uri="{BB962C8B-B14F-4D97-AF65-F5344CB8AC3E}">
        <p14:creationId xmlns:p14="http://schemas.microsoft.com/office/powerpoint/2010/main" val="35546299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Benutzerprofildienst</a:t>
            </a:r>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5075" y="1581605"/>
            <a:ext cx="9261231" cy="1999897"/>
          </a:xfrm>
        </p:spPr>
      </p:pic>
      <p:sp>
        <p:nvSpPr>
          <p:cNvPr id="4" name="Foliennummernplatzhalter 3"/>
          <p:cNvSpPr>
            <a:spLocks noGrp="1"/>
          </p:cNvSpPr>
          <p:nvPr>
            <p:ph type="sldNum" sz="quarter" idx="12"/>
          </p:nvPr>
        </p:nvSpPr>
        <p:spPr/>
        <p:txBody>
          <a:bodyPr/>
          <a:lstStyle/>
          <a:p>
            <a:fld id="{62F8B784-6BE8-4121-A5DD-184BF916DF1B}" type="slidenum">
              <a:rPr lang="de-DE" smtClean="0"/>
              <a:t>105</a:t>
            </a:fld>
            <a:endParaRPr lang="de-DE"/>
          </a:p>
        </p:txBody>
      </p:sp>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8123" y="3602848"/>
            <a:ext cx="3416011" cy="3118627"/>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142" y="3581502"/>
            <a:ext cx="5459714" cy="2368980"/>
          </a:xfrm>
          <a:prstGeom prst="rect">
            <a:avLst/>
          </a:prstGeom>
        </p:spPr>
      </p:pic>
      <p:sp>
        <p:nvSpPr>
          <p:cNvPr id="9" name="Nach rechts gekrümmter Pfeil 8"/>
          <p:cNvSpPr/>
          <p:nvPr/>
        </p:nvSpPr>
        <p:spPr>
          <a:xfrm>
            <a:off x="580292" y="2549769"/>
            <a:ext cx="703385" cy="2453054"/>
          </a:xfrm>
          <a:prstGeom prst="curv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Nach unten gekrümmter Pfeil 10"/>
          <p:cNvSpPr/>
          <p:nvPr/>
        </p:nvSpPr>
        <p:spPr>
          <a:xfrm rot="1797969">
            <a:off x="5058015" y="2284920"/>
            <a:ext cx="3314324" cy="702353"/>
          </a:xfrm>
          <a:prstGeom prst="curved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468151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Benutzerprofildienst</a:t>
            </a:r>
          </a:p>
        </p:txBody>
      </p:sp>
      <p:sp>
        <p:nvSpPr>
          <p:cNvPr id="3" name="Inhaltsplatzhalter 2"/>
          <p:cNvSpPr>
            <a:spLocks noGrp="1"/>
          </p:cNvSpPr>
          <p:nvPr>
            <p:ph idx="1"/>
          </p:nvPr>
        </p:nvSpPr>
        <p:spPr/>
        <p:txBody>
          <a:bodyPr/>
          <a:lstStyle/>
          <a:p>
            <a:r>
              <a:rPr lang="de-DE" dirty="0"/>
              <a:t>Navigationseinstellung für die </a:t>
            </a:r>
            <a:r>
              <a:rPr lang="de-DE" dirty="0" err="1"/>
              <a:t>MySite</a:t>
            </a:r>
            <a:endParaRPr lang="de-DE"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106</a:t>
            </a:fld>
            <a:endParaRPr lang="de-DE"/>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1116" y="4217898"/>
            <a:ext cx="3888691" cy="1875814"/>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64922"/>
            <a:ext cx="8308731" cy="2171768"/>
          </a:xfrm>
          <a:prstGeom prst="rect">
            <a:avLst/>
          </a:prstGeom>
        </p:spPr>
      </p:pic>
    </p:spTree>
    <p:extLst>
      <p:ext uri="{BB962C8B-B14F-4D97-AF65-F5344CB8AC3E}">
        <p14:creationId xmlns:p14="http://schemas.microsoft.com/office/powerpoint/2010/main" val="26690571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E73933-08A9-4C93-92E2-5FB4B1F9DD5A}"/>
              </a:ext>
            </a:extLst>
          </p:cNvPr>
          <p:cNvSpPr>
            <a:spLocks noGrp="1"/>
          </p:cNvSpPr>
          <p:nvPr>
            <p:ph type="title"/>
          </p:nvPr>
        </p:nvSpPr>
        <p:spPr/>
        <p:txBody>
          <a:bodyPr/>
          <a:lstStyle/>
          <a:p>
            <a:r>
              <a:rPr lang="de-DE" dirty="0"/>
              <a:t>Modul 14</a:t>
            </a:r>
          </a:p>
        </p:txBody>
      </p:sp>
      <p:sp>
        <p:nvSpPr>
          <p:cNvPr id="3" name="Inhaltsplatzhalter 2">
            <a:extLst>
              <a:ext uri="{FF2B5EF4-FFF2-40B4-BE49-F238E27FC236}">
                <a16:creationId xmlns:a16="http://schemas.microsoft.com/office/drawing/2014/main" id="{3976FFE0-D743-40B8-A797-A557ABA58976}"/>
              </a:ext>
            </a:extLst>
          </p:cNvPr>
          <p:cNvSpPr>
            <a:spLocks noGrp="1"/>
          </p:cNvSpPr>
          <p:nvPr>
            <p:ph idx="1"/>
          </p:nvPr>
        </p:nvSpPr>
        <p:spPr/>
        <p:txBody>
          <a:bodyPr>
            <a:normAutofit/>
          </a:bodyPr>
          <a:lstStyle/>
          <a:p>
            <a:pPr marL="0" indent="0">
              <a:buNone/>
            </a:pPr>
            <a:endParaRPr lang="de-DE" sz="4800" dirty="0"/>
          </a:p>
          <a:p>
            <a:pPr marL="0" indent="0">
              <a:buNone/>
            </a:pPr>
            <a:r>
              <a:rPr lang="de-DE" sz="4800" dirty="0"/>
              <a:t>Project-Server</a:t>
            </a:r>
          </a:p>
        </p:txBody>
      </p:sp>
      <p:sp>
        <p:nvSpPr>
          <p:cNvPr id="4" name="Foliennummernplatzhalter 3">
            <a:extLst>
              <a:ext uri="{FF2B5EF4-FFF2-40B4-BE49-F238E27FC236}">
                <a16:creationId xmlns:a16="http://schemas.microsoft.com/office/drawing/2014/main" id="{66D80A0F-5E95-4C2C-ABEA-92AF8EAB954E}"/>
              </a:ext>
            </a:extLst>
          </p:cNvPr>
          <p:cNvSpPr>
            <a:spLocks noGrp="1"/>
          </p:cNvSpPr>
          <p:nvPr>
            <p:ph type="sldNum" sz="quarter" idx="12"/>
          </p:nvPr>
        </p:nvSpPr>
        <p:spPr/>
        <p:txBody>
          <a:bodyPr/>
          <a:lstStyle/>
          <a:p>
            <a:fld id="{62F8B784-6BE8-4121-A5DD-184BF916DF1B}" type="slidenum">
              <a:rPr lang="de-DE" smtClean="0"/>
              <a:t>107</a:t>
            </a:fld>
            <a:endParaRPr lang="de-DE"/>
          </a:p>
        </p:txBody>
      </p:sp>
    </p:spTree>
    <p:extLst>
      <p:ext uri="{BB962C8B-B14F-4D97-AF65-F5344CB8AC3E}">
        <p14:creationId xmlns:p14="http://schemas.microsoft.com/office/powerpoint/2010/main" val="24972701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Project-Server 2016</a:t>
            </a:r>
          </a:p>
        </p:txBody>
      </p:sp>
      <p:sp>
        <p:nvSpPr>
          <p:cNvPr id="3" name="Inhaltsplatzhalter 2"/>
          <p:cNvSpPr>
            <a:spLocks noGrp="1"/>
          </p:cNvSpPr>
          <p:nvPr>
            <p:ph idx="1"/>
          </p:nvPr>
        </p:nvSpPr>
        <p:spPr/>
        <p:txBody>
          <a:bodyPr/>
          <a:lstStyle/>
          <a:p>
            <a:r>
              <a:rPr lang="de-DE" dirty="0"/>
              <a:t>Keine eigenständige Serverlösung in 2016</a:t>
            </a:r>
          </a:p>
          <a:p>
            <a:r>
              <a:rPr lang="de-DE" dirty="0"/>
              <a:t>Bestandteil von </a:t>
            </a:r>
            <a:r>
              <a:rPr lang="de-DE" dirty="0" err="1"/>
              <a:t>Sharepointserver</a:t>
            </a:r>
            <a:r>
              <a:rPr lang="de-DE" dirty="0"/>
              <a:t> 2016</a:t>
            </a:r>
          </a:p>
          <a:p>
            <a:r>
              <a:rPr lang="de-DE" dirty="0"/>
              <a:t>Muss separat Lizensiert werden</a:t>
            </a:r>
          </a:p>
          <a:p>
            <a:r>
              <a:rPr lang="de-DE" dirty="0"/>
              <a:t>Dienstanwendung</a:t>
            </a:r>
          </a:p>
        </p:txBody>
      </p:sp>
      <p:sp>
        <p:nvSpPr>
          <p:cNvPr id="4" name="Foliennummernplatzhalter 3"/>
          <p:cNvSpPr>
            <a:spLocks noGrp="1"/>
          </p:cNvSpPr>
          <p:nvPr>
            <p:ph type="sldNum" sz="quarter" idx="12"/>
          </p:nvPr>
        </p:nvSpPr>
        <p:spPr/>
        <p:txBody>
          <a:bodyPr/>
          <a:lstStyle/>
          <a:p>
            <a:fld id="{62F8B784-6BE8-4121-A5DD-184BF916DF1B}" type="slidenum">
              <a:rPr lang="de-DE" smtClean="0"/>
              <a:t>108</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4317817"/>
            <a:ext cx="10881946" cy="588291"/>
          </a:xfrm>
          <a:prstGeom prst="rect">
            <a:avLst/>
          </a:prstGeom>
        </p:spPr>
      </p:pic>
    </p:spTree>
    <p:extLst>
      <p:ext uri="{BB962C8B-B14F-4D97-AF65-F5344CB8AC3E}">
        <p14:creationId xmlns:p14="http://schemas.microsoft.com/office/powerpoint/2010/main" val="23775287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Project-Server 2016</a:t>
            </a:r>
          </a:p>
        </p:txBody>
      </p:sp>
      <p:sp>
        <p:nvSpPr>
          <p:cNvPr id="3" name="Inhaltsplatzhalter 2"/>
          <p:cNvSpPr>
            <a:spLocks noGrp="1"/>
          </p:cNvSpPr>
          <p:nvPr>
            <p:ph idx="1"/>
          </p:nvPr>
        </p:nvSpPr>
        <p:spPr/>
        <p:txBody>
          <a:bodyPr/>
          <a:lstStyle/>
          <a:p>
            <a:pPr marL="0" indent="0">
              <a:buNone/>
            </a:pPr>
            <a:r>
              <a:rPr lang="de-DE" dirty="0"/>
              <a:t>Erstellen einer Project-Website via Shell (keine GUI)</a:t>
            </a:r>
          </a:p>
          <a:p>
            <a:pPr marL="0" indent="0">
              <a:buNone/>
            </a:pPr>
            <a:endParaRPr lang="de-DE" dirty="0"/>
          </a:p>
          <a:p>
            <a:pPr marL="0"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109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58" y="2524713"/>
            <a:ext cx="5925377" cy="1476581"/>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4893" y="3411415"/>
            <a:ext cx="4876758" cy="2348793"/>
          </a:xfrm>
          <a:prstGeom prst="rect">
            <a:avLst/>
          </a:prstGeom>
        </p:spPr>
      </p:pic>
    </p:spTree>
    <p:extLst>
      <p:ext uri="{BB962C8B-B14F-4D97-AF65-F5344CB8AC3E}">
        <p14:creationId xmlns:p14="http://schemas.microsoft.com/office/powerpoint/2010/main" val="120072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Hardwareanforderungen</a:t>
            </a:r>
            <a:endParaRPr lang="de-DE" dirty="0"/>
          </a:p>
        </p:txBody>
      </p:sp>
      <p:sp>
        <p:nvSpPr>
          <p:cNvPr id="3" name="Inhaltsplatzhalter 2"/>
          <p:cNvSpPr>
            <a:spLocks noGrp="1"/>
          </p:cNvSpPr>
          <p:nvPr>
            <p:ph idx="1"/>
          </p:nvPr>
        </p:nvSpPr>
        <p:spPr/>
        <p:txBody>
          <a:bodyPr/>
          <a:lstStyle/>
          <a:p>
            <a:pPr marL="342900" indent="-342900" eaLnBrk="0" hangingPunct="0">
              <a:spcBef>
                <a:spcPct val="70000"/>
              </a:spcBef>
              <a:buClr>
                <a:srgbClr val="0070C0"/>
              </a:buClr>
              <a:defRPr/>
            </a:pPr>
            <a:r>
              <a:rPr lang="en-US" sz="2400" dirty="0" err="1">
                <a:latin typeface="Segoe UI" pitchFamily="34" charset="0"/>
                <a:ea typeface="Segoe UI" pitchFamily="34" charset="0"/>
                <a:cs typeface="Segoe UI" pitchFamily="34" charset="0"/>
              </a:rPr>
              <a:t>Mindestanforderungen</a:t>
            </a:r>
            <a:r>
              <a:rPr lang="en-US" sz="2400" dirty="0">
                <a:latin typeface="Segoe UI" pitchFamily="34" charset="0"/>
                <a:ea typeface="Segoe UI" pitchFamily="34" charset="0"/>
                <a:cs typeface="Segoe UI" pitchFamily="34" charset="0"/>
              </a:rPr>
              <a:t> </a:t>
            </a:r>
            <a:r>
              <a:rPr lang="en-US" sz="2400" dirty="0" err="1">
                <a:latin typeface="Segoe UI" pitchFamily="34" charset="0"/>
                <a:ea typeface="Segoe UI" pitchFamily="34" charset="0"/>
                <a:cs typeface="Segoe UI" pitchFamily="34" charset="0"/>
              </a:rPr>
              <a:t>für</a:t>
            </a:r>
            <a:r>
              <a:rPr lang="en-US" sz="2400" dirty="0">
                <a:latin typeface="Segoe UI" pitchFamily="34" charset="0"/>
                <a:ea typeface="Segoe UI" pitchFamily="34" charset="0"/>
                <a:cs typeface="Segoe UI" pitchFamily="34" charset="0"/>
              </a:rPr>
              <a:t> Webserver und </a:t>
            </a:r>
            <a:r>
              <a:rPr lang="en-US" sz="2400" dirty="0" err="1">
                <a:latin typeface="Segoe UI" pitchFamily="34" charset="0"/>
                <a:ea typeface="Segoe UI" pitchFamily="34" charset="0"/>
                <a:cs typeface="Segoe UI" pitchFamily="34" charset="0"/>
              </a:rPr>
              <a:t>Anwendungsserver</a:t>
            </a:r>
            <a:r>
              <a:rPr lang="en-US" sz="2400" dirty="0">
                <a:latin typeface="Segoe UI" pitchFamily="34" charset="0"/>
                <a:ea typeface="Segoe UI" pitchFamily="34" charset="0"/>
                <a:cs typeface="Segoe UI" pitchFamily="34" charset="0"/>
              </a:rPr>
              <a:t>:</a:t>
            </a:r>
          </a:p>
          <a:p>
            <a:pPr marL="569913" lvl="1" indent="-225425" eaLnBrk="0" hangingPunct="0">
              <a:spcBef>
                <a:spcPct val="70000"/>
              </a:spcBef>
              <a:buClr>
                <a:srgbClr val="0070C0"/>
              </a:buClr>
              <a:defRPr/>
            </a:pPr>
            <a:r>
              <a:rPr lang="en-US" sz="2000" dirty="0" err="1">
                <a:latin typeface="Segoe UI" pitchFamily="34" charset="0"/>
                <a:ea typeface="Segoe UI" pitchFamily="34" charset="0"/>
                <a:cs typeface="Segoe UI" pitchFamily="34" charset="0"/>
              </a:rPr>
              <a:t>Vier</a:t>
            </a:r>
            <a:r>
              <a:rPr lang="en-US" sz="2000" dirty="0">
                <a:latin typeface="Segoe UI" pitchFamily="34" charset="0"/>
                <a:ea typeface="Segoe UI" pitchFamily="34" charset="0"/>
                <a:cs typeface="Segoe UI" pitchFamily="34" charset="0"/>
              </a:rPr>
              <a:t> </a:t>
            </a:r>
            <a:r>
              <a:rPr lang="en-US" sz="2000" dirty="0" err="1">
                <a:latin typeface="Segoe UI" pitchFamily="34" charset="0"/>
                <a:ea typeface="Segoe UI" pitchFamily="34" charset="0"/>
                <a:cs typeface="Segoe UI" pitchFamily="34" charset="0"/>
              </a:rPr>
              <a:t>Prozessorkerne</a:t>
            </a:r>
            <a:endParaRPr lang="en-US" sz="2000" dirty="0">
              <a:latin typeface="Segoe UI" pitchFamily="34" charset="0"/>
              <a:ea typeface="Segoe UI" pitchFamily="34" charset="0"/>
              <a:cs typeface="Segoe UI" pitchFamily="34" charset="0"/>
            </a:endParaRPr>
          </a:p>
          <a:p>
            <a:pPr marL="569913" lvl="1" indent="-225425" eaLnBrk="0" hangingPunct="0">
              <a:spcBef>
                <a:spcPct val="70000"/>
              </a:spcBef>
              <a:buClr>
                <a:srgbClr val="0070C0"/>
              </a:buClr>
              <a:defRPr/>
            </a:pPr>
            <a:r>
              <a:rPr lang="en-US" sz="2000" dirty="0">
                <a:latin typeface="Segoe UI" pitchFamily="34" charset="0"/>
                <a:ea typeface="Segoe UI" pitchFamily="34" charset="0"/>
                <a:cs typeface="Segoe UI" pitchFamily="34" charset="0"/>
              </a:rPr>
              <a:t>12 GB RAM (</a:t>
            </a:r>
            <a:r>
              <a:rPr lang="en-US" sz="2000" dirty="0" err="1">
                <a:latin typeface="Segoe UI" pitchFamily="34" charset="0"/>
                <a:ea typeface="Segoe UI" pitchFamily="34" charset="0"/>
                <a:cs typeface="Segoe UI" pitchFamily="34" charset="0"/>
              </a:rPr>
              <a:t>bei</a:t>
            </a:r>
            <a:r>
              <a:rPr lang="en-US" sz="2000" dirty="0">
                <a:latin typeface="Segoe UI" pitchFamily="34" charset="0"/>
                <a:ea typeface="Segoe UI" pitchFamily="34" charset="0"/>
                <a:cs typeface="Segoe UI" pitchFamily="34" charset="0"/>
              </a:rPr>
              <a:t> </a:t>
            </a:r>
            <a:r>
              <a:rPr lang="en-US" sz="2000" dirty="0" err="1">
                <a:latin typeface="Segoe UI" pitchFamily="34" charset="0"/>
                <a:ea typeface="Segoe UI" pitchFamily="34" charset="0"/>
                <a:cs typeface="Segoe UI" pitchFamily="34" charset="0"/>
              </a:rPr>
              <a:t>EinzelRollenServer</a:t>
            </a:r>
            <a:r>
              <a:rPr lang="en-US" sz="2000" dirty="0">
                <a:latin typeface="Segoe UI" pitchFamily="34" charset="0"/>
                <a:ea typeface="Segoe UI" pitchFamily="34" charset="0"/>
                <a:cs typeface="Segoe UI" pitchFamily="34" charset="0"/>
              </a:rPr>
              <a:t> 16 GB)</a:t>
            </a:r>
          </a:p>
          <a:p>
            <a:pPr marL="630238" lvl="1" indent="-285750" eaLnBrk="0" hangingPunct="0">
              <a:spcBef>
                <a:spcPct val="70000"/>
              </a:spcBef>
              <a:buClr>
                <a:srgbClr val="0070C0"/>
              </a:buClr>
              <a:defRPr/>
            </a:pPr>
            <a:r>
              <a:rPr lang="en-US" sz="2000" dirty="0">
                <a:latin typeface="Segoe UI" pitchFamily="34" charset="0"/>
                <a:ea typeface="Segoe UI" pitchFamily="34" charset="0"/>
                <a:cs typeface="Segoe UI" pitchFamily="34" charset="0"/>
              </a:rPr>
              <a:t>80 GB </a:t>
            </a:r>
            <a:r>
              <a:rPr lang="en-US" sz="2000" dirty="0" err="1">
                <a:latin typeface="Segoe UI" pitchFamily="34" charset="0"/>
                <a:ea typeface="Segoe UI" pitchFamily="34" charset="0"/>
                <a:cs typeface="Segoe UI" pitchFamily="34" charset="0"/>
              </a:rPr>
              <a:t>Systemlaufwerk</a:t>
            </a:r>
            <a:endParaRPr lang="en-US" sz="2000" dirty="0">
              <a:latin typeface="Segoe UI" pitchFamily="34" charset="0"/>
              <a:ea typeface="Segoe UI" pitchFamily="34" charset="0"/>
              <a:cs typeface="Segoe UI" pitchFamily="34" charset="0"/>
            </a:endParaRPr>
          </a:p>
          <a:p>
            <a:pPr marL="342900" indent="-342900" eaLnBrk="0" hangingPunct="0">
              <a:spcBef>
                <a:spcPct val="70000"/>
              </a:spcBef>
              <a:buClr>
                <a:srgbClr val="0070C0"/>
              </a:buClr>
              <a:defRPr/>
            </a:pPr>
            <a:r>
              <a:rPr lang="en-US" sz="2400" dirty="0" err="1">
                <a:latin typeface="Segoe UI" pitchFamily="34" charset="0"/>
                <a:ea typeface="Segoe UI" pitchFamily="34" charset="0"/>
                <a:cs typeface="Segoe UI" pitchFamily="34" charset="0"/>
              </a:rPr>
              <a:t>Mindestanforderungen</a:t>
            </a:r>
            <a:r>
              <a:rPr lang="en-US" sz="2400" dirty="0">
                <a:latin typeface="Segoe UI" pitchFamily="34" charset="0"/>
                <a:ea typeface="Segoe UI" pitchFamily="34" charset="0"/>
                <a:cs typeface="Segoe UI" pitchFamily="34" charset="0"/>
              </a:rPr>
              <a:t> </a:t>
            </a:r>
            <a:r>
              <a:rPr lang="en-US" sz="2400" dirty="0" err="1">
                <a:latin typeface="Segoe UI" pitchFamily="34" charset="0"/>
                <a:ea typeface="Segoe UI" pitchFamily="34" charset="0"/>
                <a:cs typeface="Segoe UI" pitchFamily="34" charset="0"/>
              </a:rPr>
              <a:t>für</a:t>
            </a:r>
            <a:r>
              <a:rPr lang="en-US" sz="2400" dirty="0">
                <a:latin typeface="Segoe UI" pitchFamily="34" charset="0"/>
                <a:ea typeface="Segoe UI" pitchFamily="34" charset="0"/>
                <a:cs typeface="Segoe UI" pitchFamily="34" charset="0"/>
              </a:rPr>
              <a:t> Webserver und </a:t>
            </a:r>
            <a:r>
              <a:rPr lang="en-US" sz="2400" dirty="0" err="1">
                <a:latin typeface="Segoe UI" pitchFamily="34" charset="0"/>
                <a:ea typeface="Segoe UI" pitchFamily="34" charset="0"/>
                <a:cs typeface="Segoe UI" pitchFamily="34" charset="0"/>
              </a:rPr>
              <a:t>Anwendungsserver</a:t>
            </a:r>
            <a:r>
              <a:rPr lang="en-US" sz="2400" dirty="0">
                <a:latin typeface="Segoe UI" pitchFamily="34" charset="0"/>
                <a:ea typeface="Segoe UI" pitchFamily="34" charset="0"/>
                <a:cs typeface="Segoe UI" pitchFamily="34" charset="0"/>
              </a:rPr>
              <a:t>:</a:t>
            </a:r>
          </a:p>
          <a:p>
            <a:pPr marL="569913" lvl="1" indent="-225425" eaLnBrk="0" hangingPunct="0">
              <a:spcBef>
                <a:spcPct val="70000"/>
              </a:spcBef>
              <a:buClr>
                <a:srgbClr val="0070C0"/>
              </a:buClr>
              <a:defRPr/>
            </a:pPr>
            <a:r>
              <a:rPr lang="en-US" sz="2000" dirty="0" err="1">
                <a:latin typeface="Segoe UI" pitchFamily="34" charset="0"/>
                <a:ea typeface="Segoe UI" pitchFamily="34" charset="0"/>
                <a:cs typeface="Segoe UI" pitchFamily="34" charset="0"/>
              </a:rPr>
              <a:t>Vier</a:t>
            </a:r>
            <a:r>
              <a:rPr lang="en-US" sz="2000" dirty="0">
                <a:latin typeface="Segoe UI" pitchFamily="34" charset="0"/>
                <a:ea typeface="Segoe UI" pitchFamily="34" charset="0"/>
                <a:cs typeface="Segoe UI" pitchFamily="34" charset="0"/>
              </a:rPr>
              <a:t> </a:t>
            </a:r>
            <a:r>
              <a:rPr lang="en-US" sz="2000" dirty="0" err="1">
                <a:latin typeface="Segoe UI" pitchFamily="34" charset="0"/>
                <a:ea typeface="Segoe UI" pitchFamily="34" charset="0"/>
                <a:cs typeface="Segoe UI" pitchFamily="34" charset="0"/>
              </a:rPr>
              <a:t>Prozessorkerne</a:t>
            </a:r>
            <a:endParaRPr lang="en-US" sz="2000" dirty="0">
              <a:latin typeface="Segoe UI" pitchFamily="34" charset="0"/>
              <a:ea typeface="Segoe UI" pitchFamily="34" charset="0"/>
              <a:cs typeface="Segoe UI" pitchFamily="34" charset="0"/>
            </a:endParaRPr>
          </a:p>
          <a:p>
            <a:pPr marL="569913" lvl="1" indent="-225425" eaLnBrk="0" hangingPunct="0">
              <a:spcBef>
                <a:spcPct val="70000"/>
              </a:spcBef>
              <a:buClr>
                <a:srgbClr val="0070C0"/>
              </a:buClr>
              <a:defRPr/>
            </a:pPr>
            <a:r>
              <a:rPr lang="en-US" sz="2000" dirty="0">
                <a:latin typeface="Segoe UI" pitchFamily="34" charset="0"/>
                <a:ea typeface="Segoe UI" pitchFamily="34" charset="0"/>
                <a:cs typeface="Segoe UI" pitchFamily="34" charset="0"/>
              </a:rPr>
              <a:t>16 GB RAM</a:t>
            </a:r>
          </a:p>
          <a:p>
            <a:pPr marL="630238" lvl="1" indent="-285750" eaLnBrk="0" hangingPunct="0">
              <a:spcBef>
                <a:spcPct val="70000"/>
              </a:spcBef>
              <a:buClr>
                <a:srgbClr val="0070C0"/>
              </a:buClr>
              <a:defRPr/>
            </a:pPr>
            <a:r>
              <a:rPr lang="en-US" sz="2000" dirty="0">
                <a:latin typeface="Segoe UI" pitchFamily="34" charset="0"/>
                <a:ea typeface="Segoe UI" pitchFamily="34" charset="0"/>
                <a:cs typeface="Segoe UI" pitchFamily="34" charset="0"/>
              </a:rPr>
              <a:t>80 GB </a:t>
            </a:r>
            <a:r>
              <a:rPr lang="en-US" sz="2000" dirty="0" err="1">
                <a:latin typeface="Segoe UI" pitchFamily="34" charset="0"/>
                <a:ea typeface="Segoe UI" pitchFamily="34" charset="0"/>
                <a:cs typeface="Segoe UI" pitchFamily="34" charset="0"/>
              </a:rPr>
              <a:t>Systemlaufwerk</a:t>
            </a:r>
            <a:endParaRPr lang="en-US" sz="2000" dirty="0">
              <a:latin typeface="Segoe UI" pitchFamily="34" charset="0"/>
              <a:ea typeface="Segoe UI" pitchFamily="34" charset="0"/>
              <a:cs typeface="Segoe UI" pitchFamily="34" charset="0"/>
            </a:endParaRP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11</a:t>
            </a:fld>
            <a:endParaRPr lang="de-DE"/>
          </a:p>
        </p:txBody>
      </p:sp>
    </p:spTree>
    <p:extLst>
      <p:ext uri="{BB962C8B-B14F-4D97-AF65-F5344CB8AC3E}">
        <p14:creationId xmlns:p14="http://schemas.microsoft.com/office/powerpoint/2010/main" val="14902477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1A14BD-B797-4D2C-B870-D12B6EBA817A}"/>
              </a:ext>
            </a:extLst>
          </p:cNvPr>
          <p:cNvSpPr>
            <a:spLocks noGrp="1"/>
          </p:cNvSpPr>
          <p:nvPr>
            <p:ph type="title"/>
          </p:nvPr>
        </p:nvSpPr>
        <p:spPr/>
        <p:txBody>
          <a:bodyPr/>
          <a:lstStyle/>
          <a:p>
            <a:r>
              <a:rPr lang="de-DE" dirty="0"/>
              <a:t>Modul 15</a:t>
            </a:r>
          </a:p>
        </p:txBody>
      </p:sp>
      <p:sp>
        <p:nvSpPr>
          <p:cNvPr id="3" name="Inhaltsplatzhalter 2">
            <a:extLst>
              <a:ext uri="{FF2B5EF4-FFF2-40B4-BE49-F238E27FC236}">
                <a16:creationId xmlns:a16="http://schemas.microsoft.com/office/drawing/2014/main" id="{AA3F0092-5CBC-4B37-ADFE-D90A665E4F52}"/>
              </a:ext>
            </a:extLst>
          </p:cNvPr>
          <p:cNvSpPr>
            <a:spLocks noGrp="1"/>
          </p:cNvSpPr>
          <p:nvPr>
            <p:ph idx="1"/>
          </p:nvPr>
        </p:nvSpPr>
        <p:spPr/>
        <p:txBody>
          <a:bodyPr>
            <a:normAutofit/>
          </a:bodyPr>
          <a:lstStyle/>
          <a:p>
            <a:pPr marL="0" indent="0">
              <a:buNone/>
            </a:pPr>
            <a:endParaRPr lang="de-DE" sz="4800" dirty="0"/>
          </a:p>
          <a:p>
            <a:pPr marL="0" indent="0">
              <a:buNone/>
            </a:pPr>
            <a:r>
              <a:rPr lang="de-DE" sz="4800" dirty="0" err="1"/>
              <a:t>InformationRightsManagement</a:t>
            </a:r>
            <a:r>
              <a:rPr lang="de-DE" sz="4800" dirty="0"/>
              <a:t> IRM</a:t>
            </a:r>
          </a:p>
        </p:txBody>
      </p:sp>
      <p:sp>
        <p:nvSpPr>
          <p:cNvPr id="4" name="Foliennummernplatzhalter 3">
            <a:extLst>
              <a:ext uri="{FF2B5EF4-FFF2-40B4-BE49-F238E27FC236}">
                <a16:creationId xmlns:a16="http://schemas.microsoft.com/office/drawing/2014/main" id="{768733DE-6ED9-4834-9E0C-36D174E1BE57}"/>
              </a:ext>
            </a:extLst>
          </p:cNvPr>
          <p:cNvSpPr>
            <a:spLocks noGrp="1"/>
          </p:cNvSpPr>
          <p:nvPr>
            <p:ph type="sldNum" sz="quarter" idx="12"/>
          </p:nvPr>
        </p:nvSpPr>
        <p:spPr/>
        <p:txBody>
          <a:bodyPr/>
          <a:lstStyle/>
          <a:p>
            <a:fld id="{62F8B784-6BE8-4121-A5DD-184BF916DF1B}" type="slidenum">
              <a:rPr lang="de-DE" smtClean="0"/>
              <a:t>110</a:t>
            </a:fld>
            <a:endParaRPr lang="de-DE"/>
          </a:p>
        </p:txBody>
      </p:sp>
    </p:spTree>
    <p:extLst>
      <p:ext uri="{BB962C8B-B14F-4D97-AF65-F5344CB8AC3E}">
        <p14:creationId xmlns:p14="http://schemas.microsoft.com/office/powerpoint/2010/main" val="27169756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Information-</a:t>
            </a:r>
            <a:r>
              <a:rPr lang="de-DE" dirty="0" err="1"/>
              <a:t>Rights</a:t>
            </a:r>
            <a:r>
              <a:rPr lang="de-DE" dirty="0"/>
              <a:t>-Management</a:t>
            </a:r>
          </a:p>
        </p:txBody>
      </p:sp>
      <p:sp>
        <p:nvSpPr>
          <p:cNvPr id="3" name="Inhaltsplatzhalter 2"/>
          <p:cNvSpPr>
            <a:spLocks noGrp="1"/>
          </p:cNvSpPr>
          <p:nvPr>
            <p:ph idx="1"/>
          </p:nvPr>
        </p:nvSpPr>
        <p:spPr/>
        <p:txBody>
          <a:bodyPr/>
          <a:lstStyle/>
          <a:p>
            <a:r>
              <a:rPr lang="de-DE" dirty="0"/>
              <a:t>Möglichkeit via RMS, Berechtigungen zu konfigurieren, die nicht Bestandteil von </a:t>
            </a:r>
            <a:r>
              <a:rPr lang="de-DE" dirty="0" err="1"/>
              <a:t>Sharepoint</a:t>
            </a:r>
            <a:r>
              <a:rPr lang="de-DE" dirty="0"/>
              <a:t> sind</a:t>
            </a:r>
          </a:p>
          <a:p>
            <a:pPr marL="0" indent="0">
              <a:buNone/>
            </a:pPr>
            <a:r>
              <a:rPr lang="de-DE" sz="2000" dirty="0"/>
              <a:t>z.B. 	Zugriff auf Bibliothek einschränken; Dokumente ablaufen lassen;</a:t>
            </a:r>
          </a:p>
          <a:p>
            <a:pPr marL="0" indent="0">
              <a:buNone/>
            </a:pPr>
            <a:r>
              <a:rPr lang="de-DE" sz="2000" dirty="0"/>
              <a:t>	Drucken verbieten etc.</a:t>
            </a:r>
          </a:p>
          <a:p>
            <a:endParaRPr lang="de-DE" dirty="0"/>
          </a:p>
          <a:p>
            <a:pPr marL="0" indent="0">
              <a:buNone/>
            </a:pPr>
            <a:r>
              <a:rPr lang="de-DE" dirty="0"/>
              <a:t>Bedingung: 	RMS-Cluster im Verzeichnisdienst</a:t>
            </a:r>
          </a:p>
          <a:p>
            <a:pPr marL="0" indent="0">
              <a:buNone/>
            </a:pPr>
            <a:r>
              <a:rPr lang="de-DE" dirty="0"/>
              <a:t>		Mailkonfiguration der Clients</a:t>
            </a:r>
          </a:p>
        </p:txBody>
      </p:sp>
      <p:sp>
        <p:nvSpPr>
          <p:cNvPr id="4" name="Foliennummernplatzhalter 3"/>
          <p:cNvSpPr>
            <a:spLocks noGrp="1"/>
          </p:cNvSpPr>
          <p:nvPr>
            <p:ph type="sldNum" sz="quarter" idx="12"/>
          </p:nvPr>
        </p:nvSpPr>
        <p:spPr/>
        <p:txBody>
          <a:bodyPr/>
          <a:lstStyle/>
          <a:p>
            <a:fld id="{62F8B784-6BE8-4121-A5DD-184BF916DF1B}" type="slidenum">
              <a:rPr lang="de-DE" smtClean="0"/>
              <a:t>111</a:t>
            </a:fld>
            <a:endParaRPr lang="de-DE"/>
          </a:p>
        </p:txBody>
      </p:sp>
    </p:spTree>
    <p:extLst>
      <p:ext uri="{BB962C8B-B14F-4D97-AF65-F5344CB8AC3E}">
        <p14:creationId xmlns:p14="http://schemas.microsoft.com/office/powerpoint/2010/main" val="11334602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Information-</a:t>
            </a:r>
            <a:r>
              <a:rPr lang="de-DE" dirty="0" err="1"/>
              <a:t>Rights</a:t>
            </a:r>
            <a:r>
              <a:rPr lang="de-DE" dirty="0"/>
              <a:t>-Management</a:t>
            </a:r>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186" y="3086099"/>
            <a:ext cx="5783980" cy="2871055"/>
          </a:xfrm>
        </p:spPr>
      </p:pic>
      <p:sp>
        <p:nvSpPr>
          <p:cNvPr id="4" name="Foliennummernplatzhalter 3"/>
          <p:cNvSpPr>
            <a:spLocks noGrp="1"/>
          </p:cNvSpPr>
          <p:nvPr>
            <p:ph type="sldNum" sz="quarter" idx="12"/>
          </p:nvPr>
        </p:nvSpPr>
        <p:spPr/>
        <p:txBody>
          <a:bodyPr/>
          <a:lstStyle/>
          <a:p>
            <a:fld id="{62F8B784-6BE8-4121-A5DD-184BF916DF1B}" type="slidenum">
              <a:rPr lang="de-DE" smtClean="0"/>
              <a:t>112</a:t>
            </a:fld>
            <a:endParaRPr lang="de-DE"/>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711" y="1424353"/>
            <a:ext cx="4522130" cy="4455135"/>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99336"/>
            <a:ext cx="6111414" cy="1101207"/>
          </a:xfrm>
          <a:prstGeom prst="rect">
            <a:avLst/>
          </a:prstGeom>
        </p:spPr>
      </p:pic>
      <p:sp>
        <p:nvSpPr>
          <p:cNvPr id="8" name="Pfeil nach links 7"/>
          <p:cNvSpPr/>
          <p:nvPr/>
        </p:nvSpPr>
        <p:spPr>
          <a:xfrm>
            <a:off x="3349869" y="2224454"/>
            <a:ext cx="465307" cy="1143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links 8"/>
          <p:cNvSpPr/>
          <p:nvPr/>
        </p:nvSpPr>
        <p:spPr>
          <a:xfrm>
            <a:off x="5671038" y="4950069"/>
            <a:ext cx="424962" cy="1230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813748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B92657-8C55-4F8D-8F77-CBB288907FD5}"/>
              </a:ext>
            </a:extLst>
          </p:cNvPr>
          <p:cNvSpPr>
            <a:spLocks noGrp="1"/>
          </p:cNvSpPr>
          <p:nvPr>
            <p:ph type="title"/>
          </p:nvPr>
        </p:nvSpPr>
        <p:spPr/>
        <p:txBody>
          <a:bodyPr/>
          <a:lstStyle/>
          <a:p>
            <a:r>
              <a:rPr lang="de-DE" dirty="0"/>
              <a:t>Modul 16</a:t>
            </a:r>
          </a:p>
        </p:txBody>
      </p:sp>
      <p:sp>
        <p:nvSpPr>
          <p:cNvPr id="3" name="Inhaltsplatzhalter 2">
            <a:extLst>
              <a:ext uri="{FF2B5EF4-FFF2-40B4-BE49-F238E27FC236}">
                <a16:creationId xmlns:a16="http://schemas.microsoft.com/office/drawing/2014/main" id="{411A1D0F-962C-4FA0-B1F4-0F2C5A288248}"/>
              </a:ext>
            </a:extLst>
          </p:cNvPr>
          <p:cNvSpPr>
            <a:spLocks noGrp="1"/>
          </p:cNvSpPr>
          <p:nvPr>
            <p:ph idx="1"/>
          </p:nvPr>
        </p:nvSpPr>
        <p:spPr/>
        <p:txBody>
          <a:bodyPr>
            <a:normAutofit/>
          </a:bodyPr>
          <a:lstStyle/>
          <a:p>
            <a:pPr marL="0" indent="0">
              <a:buNone/>
            </a:pPr>
            <a:endParaRPr lang="de-DE" sz="4800" dirty="0"/>
          </a:p>
          <a:p>
            <a:pPr marL="0" indent="0">
              <a:buNone/>
            </a:pPr>
            <a:r>
              <a:rPr lang="de-DE" sz="4800" dirty="0"/>
              <a:t>Berechtigungen</a:t>
            </a:r>
          </a:p>
        </p:txBody>
      </p:sp>
      <p:sp>
        <p:nvSpPr>
          <p:cNvPr id="4" name="Foliennummernplatzhalter 3">
            <a:extLst>
              <a:ext uri="{FF2B5EF4-FFF2-40B4-BE49-F238E27FC236}">
                <a16:creationId xmlns:a16="http://schemas.microsoft.com/office/drawing/2014/main" id="{59F07CE5-3F89-4C26-9A43-111428F57DE3}"/>
              </a:ext>
            </a:extLst>
          </p:cNvPr>
          <p:cNvSpPr>
            <a:spLocks noGrp="1"/>
          </p:cNvSpPr>
          <p:nvPr>
            <p:ph type="sldNum" sz="quarter" idx="12"/>
          </p:nvPr>
        </p:nvSpPr>
        <p:spPr/>
        <p:txBody>
          <a:bodyPr/>
          <a:lstStyle/>
          <a:p>
            <a:fld id="{62F8B784-6BE8-4121-A5DD-184BF916DF1B}" type="slidenum">
              <a:rPr lang="de-DE" smtClean="0"/>
              <a:t>113</a:t>
            </a:fld>
            <a:endParaRPr lang="de-DE"/>
          </a:p>
        </p:txBody>
      </p:sp>
    </p:spTree>
    <p:extLst>
      <p:ext uri="{BB962C8B-B14F-4D97-AF65-F5344CB8AC3E}">
        <p14:creationId xmlns:p14="http://schemas.microsoft.com/office/powerpoint/2010/main" val="40247133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442AFC-7DD8-464C-AB30-085E9BE2158E}"/>
              </a:ext>
            </a:extLst>
          </p:cNvPr>
          <p:cNvSpPr>
            <a:spLocks noGrp="1"/>
          </p:cNvSpPr>
          <p:nvPr>
            <p:ph type="title"/>
          </p:nvPr>
        </p:nvSpPr>
        <p:spPr/>
        <p:txBody>
          <a:bodyPr/>
          <a:lstStyle/>
          <a:p>
            <a:r>
              <a:rPr lang="de-DE" dirty="0"/>
              <a:t>Berechtigungen</a:t>
            </a:r>
          </a:p>
        </p:txBody>
      </p:sp>
      <p:sp>
        <p:nvSpPr>
          <p:cNvPr id="3" name="Inhaltsplatzhalter 2">
            <a:extLst>
              <a:ext uri="{FF2B5EF4-FFF2-40B4-BE49-F238E27FC236}">
                <a16:creationId xmlns:a16="http://schemas.microsoft.com/office/drawing/2014/main" id="{FD65A381-A5A3-4F12-A7C7-A2B975AF7CDD}"/>
              </a:ext>
            </a:extLst>
          </p:cNvPr>
          <p:cNvSpPr>
            <a:spLocks noGrp="1"/>
          </p:cNvSpPr>
          <p:nvPr>
            <p:ph idx="1"/>
          </p:nvPr>
        </p:nvSpPr>
        <p:spPr/>
        <p:txBody>
          <a:bodyPr/>
          <a:lstStyle/>
          <a:p>
            <a:r>
              <a:rPr lang="de-DE" dirty="0"/>
              <a:t>Farmadministratoren</a:t>
            </a:r>
          </a:p>
          <a:p>
            <a:r>
              <a:rPr lang="de-DE" dirty="0"/>
              <a:t>Websitesammlungsadministratoren---------------</a:t>
            </a:r>
          </a:p>
          <a:p>
            <a:r>
              <a:rPr lang="de-DE" dirty="0"/>
              <a:t>Websiteadministratoren (</a:t>
            </a:r>
            <a:r>
              <a:rPr lang="de-DE" dirty="0" err="1"/>
              <a:t>Owner</a:t>
            </a:r>
            <a:r>
              <a:rPr lang="de-DE" dirty="0"/>
              <a:t>)</a:t>
            </a:r>
          </a:p>
          <a:p>
            <a:pPr lvl="1"/>
            <a:r>
              <a:rPr lang="de-DE" dirty="0"/>
              <a:t>Listen-Bibliotheken</a:t>
            </a:r>
          </a:p>
          <a:p>
            <a:pPr lvl="1"/>
            <a:r>
              <a:rPr lang="de-DE" dirty="0"/>
              <a:t>Ordner-Mappen</a:t>
            </a:r>
          </a:p>
          <a:p>
            <a:pPr lvl="1"/>
            <a:r>
              <a:rPr lang="de-DE" dirty="0"/>
              <a:t>Elemente-Dateien</a:t>
            </a:r>
          </a:p>
        </p:txBody>
      </p:sp>
      <p:sp>
        <p:nvSpPr>
          <p:cNvPr id="4" name="Foliennummernplatzhalter 3">
            <a:extLst>
              <a:ext uri="{FF2B5EF4-FFF2-40B4-BE49-F238E27FC236}">
                <a16:creationId xmlns:a16="http://schemas.microsoft.com/office/drawing/2014/main" id="{6BAC539A-00B3-4F45-AE96-B892F6F1BADA}"/>
              </a:ext>
            </a:extLst>
          </p:cNvPr>
          <p:cNvSpPr>
            <a:spLocks noGrp="1"/>
          </p:cNvSpPr>
          <p:nvPr>
            <p:ph type="sldNum" sz="quarter" idx="12"/>
          </p:nvPr>
        </p:nvSpPr>
        <p:spPr/>
        <p:txBody>
          <a:bodyPr/>
          <a:lstStyle/>
          <a:p>
            <a:fld id="{62F8B784-6BE8-4121-A5DD-184BF916DF1B}" type="slidenum">
              <a:rPr lang="de-DE" smtClean="0"/>
              <a:t>114</a:t>
            </a:fld>
            <a:endParaRPr lang="de-DE"/>
          </a:p>
        </p:txBody>
      </p:sp>
      <p:sp>
        <p:nvSpPr>
          <p:cNvPr id="6" name="Pfeil: nach unten 5">
            <a:extLst>
              <a:ext uri="{FF2B5EF4-FFF2-40B4-BE49-F238E27FC236}">
                <a16:creationId xmlns:a16="http://schemas.microsoft.com/office/drawing/2014/main" id="{DC1711AE-08A9-455F-9043-2F6E320C42F7}"/>
              </a:ext>
            </a:extLst>
          </p:cNvPr>
          <p:cNvSpPr/>
          <p:nvPr/>
        </p:nvSpPr>
        <p:spPr>
          <a:xfrm>
            <a:off x="7954392" y="2592280"/>
            <a:ext cx="168676" cy="183767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BF30A5F1-ED4B-446A-8247-02897B29AA04}"/>
              </a:ext>
            </a:extLst>
          </p:cNvPr>
          <p:cNvSpPr txBox="1"/>
          <p:nvPr/>
        </p:nvSpPr>
        <p:spPr>
          <a:xfrm>
            <a:off x="8259932" y="2592280"/>
            <a:ext cx="1722268" cy="369332"/>
          </a:xfrm>
          <a:prstGeom prst="rect">
            <a:avLst/>
          </a:prstGeom>
          <a:noFill/>
        </p:spPr>
        <p:txBody>
          <a:bodyPr wrap="square" rtlCol="0">
            <a:spAutoFit/>
          </a:bodyPr>
          <a:lstStyle/>
          <a:p>
            <a:r>
              <a:rPr lang="de-DE" b="1" dirty="0">
                <a:solidFill>
                  <a:srgbClr val="FF0000"/>
                </a:solidFill>
              </a:rPr>
              <a:t>Vererbung</a:t>
            </a:r>
          </a:p>
        </p:txBody>
      </p:sp>
    </p:spTree>
    <p:extLst>
      <p:ext uri="{BB962C8B-B14F-4D97-AF65-F5344CB8AC3E}">
        <p14:creationId xmlns:p14="http://schemas.microsoft.com/office/powerpoint/2010/main" val="18522580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20B84F-D336-4A1F-9318-F65C455A286C}"/>
              </a:ext>
            </a:extLst>
          </p:cNvPr>
          <p:cNvSpPr>
            <a:spLocks noGrp="1"/>
          </p:cNvSpPr>
          <p:nvPr>
            <p:ph type="title"/>
          </p:nvPr>
        </p:nvSpPr>
        <p:spPr/>
        <p:txBody>
          <a:bodyPr/>
          <a:lstStyle/>
          <a:p>
            <a:r>
              <a:rPr lang="de-DE" dirty="0"/>
              <a:t>Berechtigungen</a:t>
            </a:r>
          </a:p>
        </p:txBody>
      </p:sp>
      <p:sp>
        <p:nvSpPr>
          <p:cNvPr id="3" name="Inhaltsplatzhalter 2">
            <a:extLst>
              <a:ext uri="{FF2B5EF4-FFF2-40B4-BE49-F238E27FC236}">
                <a16:creationId xmlns:a16="http://schemas.microsoft.com/office/drawing/2014/main" id="{1DA17F7A-7A50-443F-8DAB-DDAF062B63F8}"/>
              </a:ext>
            </a:extLst>
          </p:cNvPr>
          <p:cNvSpPr>
            <a:spLocks noGrp="1"/>
          </p:cNvSpPr>
          <p:nvPr>
            <p:ph idx="1"/>
          </p:nvPr>
        </p:nvSpPr>
        <p:spPr/>
        <p:txBody>
          <a:bodyPr/>
          <a:lstStyle/>
          <a:p>
            <a:r>
              <a:rPr lang="de-DE" dirty="0"/>
              <a:t>3 Standardgruppen pro Website</a:t>
            </a:r>
          </a:p>
          <a:p>
            <a:pPr lvl="1"/>
            <a:r>
              <a:rPr lang="de-DE" dirty="0"/>
              <a:t>Besitzer von…	(Vollzugriff)</a:t>
            </a:r>
          </a:p>
          <a:p>
            <a:pPr lvl="1"/>
            <a:r>
              <a:rPr lang="de-DE" dirty="0"/>
              <a:t>Mitglieder von…	(bearbeiten)</a:t>
            </a:r>
          </a:p>
          <a:p>
            <a:pPr lvl="1"/>
            <a:r>
              <a:rPr lang="de-DE" dirty="0"/>
              <a:t>Besucher von…	(lesen)</a:t>
            </a:r>
          </a:p>
          <a:p>
            <a:pPr marL="0" indent="0">
              <a:buNone/>
            </a:pPr>
            <a:endParaRPr lang="de-DE" dirty="0"/>
          </a:p>
        </p:txBody>
      </p:sp>
      <p:sp>
        <p:nvSpPr>
          <p:cNvPr id="4" name="Foliennummernplatzhalter 3">
            <a:extLst>
              <a:ext uri="{FF2B5EF4-FFF2-40B4-BE49-F238E27FC236}">
                <a16:creationId xmlns:a16="http://schemas.microsoft.com/office/drawing/2014/main" id="{0BD6178F-C3A2-4B0D-837C-6837B9D238BA}"/>
              </a:ext>
            </a:extLst>
          </p:cNvPr>
          <p:cNvSpPr>
            <a:spLocks noGrp="1"/>
          </p:cNvSpPr>
          <p:nvPr>
            <p:ph type="sldNum" sz="quarter" idx="12"/>
          </p:nvPr>
        </p:nvSpPr>
        <p:spPr/>
        <p:txBody>
          <a:bodyPr/>
          <a:lstStyle/>
          <a:p>
            <a:fld id="{62F8B784-6BE8-4121-A5DD-184BF916DF1B}" type="slidenum">
              <a:rPr lang="de-DE" smtClean="0"/>
              <a:t>115</a:t>
            </a:fld>
            <a:endParaRPr lang="de-DE"/>
          </a:p>
        </p:txBody>
      </p:sp>
      <p:pic>
        <p:nvPicPr>
          <p:cNvPr id="6" name="Grafik 5">
            <a:extLst>
              <a:ext uri="{FF2B5EF4-FFF2-40B4-BE49-F238E27FC236}">
                <a16:creationId xmlns:a16="http://schemas.microsoft.com/office/drawing/2014/main" id="{C1A00ADD-02C8-45DE-9FB2-791A3E336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82" y="3467533"/>
            <a:ext cx="10224883" cy="2618351"/>
          </a:xfrm>
          <a:prstGeom prst="rect">
            <a:avLst/>
          </a:prstGeom>
        </p:spPr>
      </p:pic>
    </p:spTree>
    <p:extLst>
      <p:ext uri="{BB962C8B-B14F-4D97-AF65-F5344CB8AC3E}">
        <p14:creationId xmlns:p14="http://schemas.microsoft.com/office/powerpoint/2010/main" val="30470878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964793-5ADF-48B4-91D5-A2CCDBF668EB}"/>
              </a:ext>
            </a:extLst>
          </p:cNvPr>
          <p:cNvSpPr>
            <a:spLocks noGrp="1"/>
          </p:cNvSpPr>
          <p:nvPr>
            <p:ph type="title"/>
          </p:nvPr>
        </p:nvSpPr>
        <p:spPr/>
        <p:txBody>
          <a:bodyPr/>
          <a:lstStyle/>
          <a:p>
            <a:r>
              <a:rPr lang="de-DE" dirty="0"/>
              <a:t>Berechtigungen</a:t>
            </a:r>
          </a:p>
        </p:txBody>
      </p:sp>
      <p:sp>
        <p:nvSpPr>
          <p:cNvPr id="3" name="Inhaltsplatzhalter 2">
            <a:extLst>
              <a:ext uri="{FF2B5EF4-FFF2-40B4-BE49-F238E27FC236}">
                <a16:creationId xmlns:a16="http://schemas.microsoft.com/office/drawing/2014/main" id="{4BC53106-8EEC-4637-BACB-03B30E55B874}"/>
              </a:ext>
            </a:extLst>
          </p:cNvPr>
          <p:cNvSpPr>
            <a:spLocks noGrp="1"/>
          </p:cNvSpPr>
          <p:nvPr>
            <p:ph idx="1"/>
          </p:nvPr>
        </p:nvSpPr>
        <p:spPr/>
        <p:txBody>
          <a:bodyPr/>
          <a:lstStyle/>
          <a:p>
            <a:r>
              <a:rPr lang="de-DE" dirty="0"/>
              <a:t>Vererbung deaktivieren</a:t>
            </a:r>
          </a:p>
          <a:p>
            <a:r>
              <a:rPr lang="de-DE" dirty="0"/>
              <a:t>Gruppen erstellen</a:t>
            </a:r>
          </a:p>
          <a:p>
            <a:r>
              <a:rPr lang="de-DE" dirty="0"/>
              <a:t>Berechtigungsstufen verwalten</a:t>
            </a:r>
          </a:p>
          <a:p>
            <a:endParaRPr lang="de-DE" dirty="0"/>
          </a:p>
        </p:txBody>
      </p:sp>
      <p:sp>
        <p:nvSpPr>
          <p:cNvPr id="4" name="Foliennummernplatzhalter 3">
            <a:extLst>
              <a:ext uri="{FF2B5EF4-FFF2-40B4-BE49-F238E27FC236}">
                <a16:creationId xmlns:a16="http://schemas.microsoft.com/office/drawing/2014/main" id="{F9DC9813-A3EB-40FE-8816-F2E91BF384B7}"/>
              </a:ext>
            </a:extLst>
          </p:cNvPr>
          <p:cNvSpPr>
            <a:spLocks noGrp="1"/>
          </p:cNvSpPr>
          <p:nvPr>
            <p:ph type="sldNum" sz="quarter" idx="12"/>
          </p:nvPr>
        </p:nvSpPr>
        <p:spPr/>
        <p:txBody>
          <a:bodyPr/>
          <a:lstStyle/>
          <a:p>
            <a:fld id="{62F8B784-6BE8-4121-A5DD-184BF916DF1B}" type="slidenum">
              <a:rPr lang="de-DE" smtClean="0"/>
              <a:t>116</a:t>
            </a:fld>
            <a:endParaRPr lang="de-DE"/>
          </a:p>
        </p:txBody>
      </p:sp>
      <p:pic>
        <p:nvPicPr>
          <p:cNvPr id="6" name="Grafik 5">
            <a:extLst>
              <a:ext uri="{FF2B5EF4-FFF2-40B4-BE49-F238E27FC236}">
                <a16:creationId xmlns:a16="http://schemas.microsoft.com/office/drawing/2014/main" id="{3CE4D80D-47B3-4A73-9313-A800600CE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682" y="4165155"/>
            <a:ext cx="8833659" cy="1614208"/>
          </a:xfrm>
          <a:prstGeom prst="rect">
            <a:avLst/>
          </a:prstGeom>
        </p:spPr>
      </p:pic>
      <p:pic>
        <p:nvPicPr>
          <p:cNvPr id="8" name="Grafik 7">
            <a:extLst>
              <a:ext uri="{FF2B5EF4-FFF2-40B4-BE49-F238E27FC236}">
                <a16:creationId xmlns:a16="http://schemas.microsoft.com/office/drawing/2014/main" id="{AEFC3790-3105-4235-A595-51579E37D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996" y="1463334"/>
            <a:ext cx="4525006" cy="1695687"/>
          </a:xfrm>
          <a:prstGeom prst="rect">
            <a:avLst/>
          </a:prstGeom>
        </p:spPr>
      </p:pic>
    </p:spTree>
    <p:extLst>
      <p:ext uri="{BB962C8B-B14F-4D97-AF65-F5344CB8AC3E}">
        <p14:creationId xmlns:p14="http://schemas.microsoft.com/office/powerpoint/2010/main" val="203750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Softwareanforderungen</a:t>
            </a:r>
            <a:endParaRPr lang="de-DE" dirty="0"/>
          </a:p>
        </p:txBody>
      </p:sp>
      <p:sp>
        <p:nvSpPr>
          <p:cNvPr id="3" name="Inhaltsplatzhalter 2"/>
          <p:cNvSpPr>
            <a:spLocks noGrp="1"/>
          </p:cNvSpPr>
          <p:nvPr>
            <p:ph idx="1"/>
          </p:nvPr>
        </p:nvSpPr>
        <p:spPr/>
        <p:txBody>
          <a:bodyPr>
            <a:normAutofit fontScale="92500" lnSpcReduction="10000"/>
          </a:bodyPr>
          <a:lstStyle/>
          <a:p>
            <a:pPr marL="342900" indent="-342900" eaLnBrk="0" hangingPunct="0">
              <a:spcBef>
                <a:spcPct val="70000"/>
              </a:spcBef>
              <a:buClr>
                <a:srgbClr val="0070C0"/>
              </a:buClr>
              <a:defRPr/>
            </a:pPr>
            <a:r>
              <a:rPr lang="en-US" sz="2400" dirty="0" err="1">
                <a:latin typeface="Segoe UI" pitchFamily="34" charset="0"/>
                <a:ea typeface="Segoe UI" pitchFamily="34" charset="0"/>
                <a:cs typeface="Segoe UI" pitchFamily="34" charset="0"/>
              </a:rPr>
              <a:t>Datenbankserver</a:t>
            </a:r>
            <a:r>
              <a:rPr lang="en-US" sz="2400" dirty="0">
                <a:latin typeface="Segoe UI" pitchFamily="34" charset="0"/>
                <a:ea typeface="Segoe UI" pitchFamily="34" charset="0"/>
                <a:cs typeface="Segoe UI" pitchFamily="34" charset="0"/>
              </a:rPr>
              <a:t>: </a:t>
            </a:r>
          </a:p>
          <a:p>
            <a:pPr marL="569913" lvl="1" indent="-225425" eaLnBrk="0" hangingPunct="0">
              <a:spcBef>
                <a:spcPct val="70000"/>
              </a:spcBef>
              <a:buClr>
                <a:srgbClr val="0070C0"/>
              </a:buClr>
              <a:defRPr/>
            </a:pPr>
            <a:r>
              <a:rPr lang="en-US" sz="2000" dirty="0">
                <a:latin typeface="Segoe UI" pitchFamily="34" charset="0"/>
                <a:ea typeface="Segoe UI" pitchFamily="34" charset="0"/>
                <a:cs typeface="Segoe UI" pitchFamily="34" charset="0"/>
              </a:rPr>
              <a:t>Windows Server 2008 R2 SP1, Windows Server 2012, Windows Server 2016</a:t>
            </a:r>
          </a:p>
          <a:p>
            <a:pPr marL="569913" lvl="1" indent="-225425" eaLnBrk="0" hangingPunct="0">
              <a:spcBef>
                <a:spcPct val="70000"/>
              </a:spcBef>
              <a:buClr>
                <a:srgbClr val="0070C0"/>
              </a:buClr>
              <a:defRPr/>
            </a:pPr>
            <a:r>
              <a:rPr lang="en-US" sz="2000" dirty="0">
                <a:latin typeface="Segoe UI" pitchFamily="34" charset="0"/>
                <a:ea typeface="Segoe UI" pitchFamily="34" charset="0"/>
                <a:cs typeface="Segoe UI" pitchFamily="34" charset="0"/>
              </a:rPr>
              <a:t>SQL Server 2016 </a:t>
            </a:r>
          </a:p>
          <a:p>
            <a:pPr marL="569913" lvl="1" indent="-225425" eaLnBrk="0" hangingPunct="0">
              <a:spcBef>
                <a:spcPct val="70000"/>
              </a:spcBef>
              <a:buClr>
                <a:srgbClr val="0070C0"/>
              </a:buClr>
              <a:defRPr/>
            </a:pPr>
            <a:r>
              <a:rPr lang="en-US" sz="2000" dirty="0">
                <a:latin typeface="Segoe UI" pitchFamily="34" charset="0"/>
                <a:ea typeface="Segoe UI" pitchFamily="34" charset="0"/>
                <a:cs typeface="Segoe UI" pitchFamily="34" charset="0"/>
              </a:rPr>
              <a:t>SQL Server 2017</a:t>
            </a:r>
            <a:endParaRPr lang="en-US" dirty="0">
              <a:latin typeface="Segoe UI" pitchFamily="34" charset="0"/>
              <a:ea typeface="Segoe UI" pitchFamily="34" charset="0"/>
              <a:cs typeface="Segoe UI" pitchFamily="34" charset="0"/>
            </a:endParaRPr>
          </a:p>
          <a:p>
            <a:pPr marL="342900" indent="-342900" eaLnBrk="0" hangingPunct="0">
              <a:spcBef>
                <a:spcPct val="70000"/>
              </a:spcBef>
              <a:buClr>
                <a:srgbClr val="0070C0"/>
              </a:buClr>
              <a:defRPr/>
            </a:pPr>
            <a:r>
              <a:rPr lang="en-US" sz="2400" dirty="0">
                <a:latin typeface="Segoe UI" pitchFamily="34" charset="0"/>
                <a:ea typeface="Segoe UI" pitchFamily="34" charset="0"/>
                <a:cs typeface="Segoe UI" pitchFamily="34" charset="0"/>
              </a:rPr>
              <a:t>Web-Server und </a:t>
            </a:r>
            <a:r>
              <a:rPr lang="en-US" sz="2400" dirty="0" err="1">
                <a:latin typeface="Segoe UI" pitchFamily="34" charset="0"/>
                <a:ea typeface="Segoe UI" pitchFamily="34" charset="0"/>
                <a:cs typeface="Segoe UI" pitchFamily="34" charset="0"/>
              </a:rPr>
              <a:t>Applikationsserver</a:t>
            </a:r>
            <a:r>
              <a:rPr lang="en-US" sz="2400" dirty="0">
                <a:latin typeface="Segoe UI" pitchFamily="34" charset="0"/>
                <a:ea typeface="Segoe UI" pitchFamily="34" charset="0"/>
                <a:cs typeface="Segoe UI" pitchFamily="34" charset="0"/>
              </a:rPr>
              <a:t>:</a:t>
            </a:r>
          </a:p>
          <a:p>
            <a:pPr marL="569913" lvl="1" indent="-225425" eaLnBrk="0" hangingPunct="0">
              <a:spcBef>
                <a:spcPct val="70000"/>
              </a:spcBef>
              <a:buClr>
                <a:srgbClr val="0070C0"/>
              </a:buClr>
              <a:defRPr/>
            </a:pPr>
            <a:r>
              <a:rPr lang="en-US" sz="2000" dirty="0">
                <a:latin typeface="Segoe UI" pitchFamily="34" charset="0"/>
                <a:ea typeface="Segoe UI" pitchFamily="34" charset="0"/>
                <a:cs typeface="Segoe UI" pitchFamily="34" charset="0"/>
              </a:rPr>
              <a:t>Eine Standard-</a:t>
            </a:r>
            <a:r>
              <a:rPr lang="en-US" sz="2000" dirty="0" err="1">
                <a:latin typeface="Segoe UI" pitchFamily="34" charset="0"/>
                <a:ea typeface="Segoe UI" pitchFamily="34" charset="0"/>
                <a:cs typeface="Segoe UI" pitchFamily="34" charset="0"/>
              </a:rPr>
              <a:t>oder</a:t>
            </a:r>
            <a:r>
              <a:rPr lang="en-US" sz="2000" dirty="0">
                <a:latin typeface="Segoe UI" pitchFamily="34" charset="0"/>
                <a:ea typeface="Segoe UI" pitchFamily="34" charset="0"/>
                <a:cs typeface="Segoe UI" pitchFamily="34" charset="0"/>
              </a:rPr>
              <a:t> Datacenter Edition von Windows Server 2016 </a:t>
            </a:r>
            <a:r>
              <a:rPr lang="en-US" sz="2000" dirty="0" err="1">
                <a:latin typeface="Segoe UI" pitchFamily="34" charset="0"/>
                <a:ea typeface="Segoe UI" pitchFamily="34" charset="0"/>
                <a:cs typeface="Segoe UI" pitchFamily="34" charset="0"/>
              </a:rPr>
              <a:t>oder</a:t>
            </a:r>
            <a:r>
              <a:rPr lang="en-US" sz="2000" dirty="0">
                <a:latin typeface="Segoe UI" pitchFamily="34" charset="0"/>
                <a:ea typeface="Segoe UI" pitchFamily="34" charset="0"/>
                <a:cs typeface="Segoe UI" pitchFamily="34" charset="0"/>
              </a:rPr>
              <a:t> Windows Server 2019</a:t>
            </a:r>
          </a:p>
          <a:p>
            <a:pPr marL="569913" lvl="1" indent="-225425" eaLnBrk="0" hangingPunct="0">
              <a:spcBef>
                <a:spcPct val="70000"/>
              </a:spcBef>
              <a:buClr>
                <a:srgbClr val="0070C0"/>
              </a:buClr>
              <a:defRPr/>
            </a:pPr>
            <a:r>
              <a:rPr lang="en-US" sz="2000" dirty="0">
                <a:latin typeface="Segoe UI" pitchFamily="34" charset="0"/>
                <a:ea typeface="Segoe UI" pitchFamily="34" charset="0"/>
                <a:cs typeface="Segoe UI" pitchFamily="34" charset="0"/>
              </a:rPr>
              <a:t>Die Webserver-und </a:t>
            </a:r>
            <a:r>
              <a:rPr lang="en-US" sz="2000" dirty="0" err="1">
                <a:latin typeface="Segoe UI" pitchFamily="34" charset="0"/>
                <a:ea typeface="Segoe UI" pitchFamily="34" charset="0"/>
                <a:cs typeface="Segoe UI" pitchFamily="34" charset="0"/>
              </a:rPr>
              <a:t>Anwendungsserverrollen</a:t>
            </a:r>
            <a:endParaRPr lang="en-US" sz="2000" dirty="0">
              <a:latin typeface="Segoe UI" pitchFamily="34" charset="0"/>
              <a:ea typeface="Segoe UI" pitchFamily="34" charset="0"/>
              <a:cs typeface="Segoe UI" pitchFamily="34" charset="0"/>
            </a:endParaRPr>
          </a:p>
          <a:p>
            <a:pPr marL="569913" lvl="1" indent="-225425" eaLnBrk="0" hangingPunct="0">
              <a:spcBef>
                <a:spcPct val="70000"/>
              </a:spcBef>
              <a:buClr>
                <a:srgbClr val="0070C0"/>
              </a:buClr>
              <a:defRPr/>
            </a:pPr>
            <a:r>
              <a:rPr lang="en-US" sz="2000" dirty="0">
                <a:latin typeface="Segoe UI" pitchFamily="34" charset="0"/>
                <a:ea typeface="Segoe UI" pitchFamily="34" charset="0"/>
                <a:cs typeface="Segoe UI" pitchFamily="34" charset="0"/>
              </a:rPr>
              <a:t>.NET Framework 4.7.2</a:t>
            </a:r>
          </a:p>
          <a:p>
            <a:pPr marL="569913" lvl="1" indent="-225425" eaLnBrk="0" hangingPunct="0">
              <a:spcBef>
                <a:spcPct val="70000"/>
              </a:spcBef>
              <a:buClr>
                <a:srgbClr val="0070C0"/>
              </a:buClr>
              <a:defRPr/>
            </a:pPr>
            <a:r>
              <a:rPr lang="en-US" sz="2000" dirty="0" err="1">
                <a:latin typeface="Segoe UI" pitchFamily="34" charset="0"/>
                <a:ea typeface="Segoe UI" pitchFamily="34" charset="0"/>
                <a:cs typeface="Segoe UI" pitchFamily="34" charset="0"/>
              </a:rPr>
              <a:t>Zusätzliche</a:t>
            </a:r>
            <a:r>
              <a:rPr lang="en-US" sz="2000" dirty="0">
                <a:latin typeface="Segoe UI" pitchFamily="34" charset="0"/>
                <a:ea typeface="Segoe UI" pitchFamily="34" charset="0"/>
                <a:cs typeface="Segoe UI" pitchFamily="34" charset="0"/>
              </a:rPr>
              <a:t> </a:t>
            </a:r>
            <a:r>
              <a:rPr lang="en-US" sz="2000" dirty="0" err="1">
                <a:latin typeface="Segoe UI" pitchFamily="34" charset="0"/>
                <a:ea typeface="Segoe UI" pitchFamily="34" charset="0"/>
                <a:cs typeface="Segoe UI" pitchFamily="34" charset="0"/>
              </a:rPr>
              <a:t>Komponenten</a:t>
            </a:r>
            <a:endParaRPr lang="en-US" sz="2000" dirty="0">
              <a:latin typeface="Segoe UI" pitchFamily="34" charset="0"/>
              <a:ea typeface="Segoe UI" pitchFamily="34" charset="0"/>
              <a:cs typeface="Segoe UI" pitchFamily="34" charset="0"/>
            </a:endParaRP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12</a:t>
            </a:fld>
            <a:endParaRPr lang="de-DE"/>
          </a:p>
        </p:txBody>
      </p:sp>
    </p:spTree>
    <p:extLst>
      <p:ext uri="{BB962C8B-B14F-4D97-AF65-F5344CB8AC3E}">
        <p14:creationId xmlns:p14="http://schemas.microsoft.com/office/powerpoint/2010/main" val="65521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57E8FD-9668-4E5F-8EA6-BE183E1B8541}"/>
              </a:ext>
            </a:extLst>
          </p:cNvPr>
          <p:cNvSpPr>
            <a:spLocks noGrp="1"/>
          </p:cNvSpPr>
          <p:nvPr>
            <p:ph type="title"/>
          </p:nvPr>
        </p:nvSpPr>
        <p:spPr/>
        <p:txBody>
          <a:bodyPr/>
          <a:lstStyle/>
          <a:p>
            <a:r>
              <a:rPr lang="de-DE" dirty="0"/>
              <a:t>Unterstützte Browser</a:t>
            </a:r>
          </a:p>
        </p:txBody>
      </p:sp>
      <p:pic>
        <p:nvPicPr>
          <p:cNvPr id="6" name="Inhaltsplatzhalter 5">
            <a:extLst>
              <a:ext uri="{FF2B5EF4-FFF2-40B4-BE49-F238E27FC236}">
                <a16:creationId xmlns:a16="http://schemas.microsoft.com/office/drawing/2014/main" id="{E5D281AD-C7F2-4652-A9D9-7F28E77A0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18484" y="2707689"/>
            <a:ext cx="3648275" cy="1574708"/>
          </a:xfrm>
        </p:spPr>
      </p:pic>
      <p:sp>
        <p:nvSpPr>
          <p:cNvPr id="4" name="Foliennummernplatzhalter 3">
            <a:extLst>
              <a:ext uri="{FF2B5EF4-FFF2-40B4-BE49-F238E27FC236}">
                <a16:creationId xmlns:a16="http://schemas.microsoft.com/office/drawing/2014/main" id="{C9729187-A421-478E-93E0-A10D93BE5925}"/>
              </a:ext>
            </a:extLst>
          </p:cNvPr>
          <p:cNvSpPr>
            <a:spLocks noGrp="1"/>
          </p:cNvSpPr>
          <p:nvPr>
            <p:ph type="sldNum" sz="quarter" idx="12"/>
          </p:nvPr>
        </p:nvSpPr>
        <p:spPr/>
        <p:txBody>
          <a:bodyPr/>
          <a:lstStyle/>
          <a:p>
            <a:fld id="{62F8B784-6BE8-4121-A5DD-184BF916DF1B}" type="slidenum">
              <a:rPr lang="de-DE" smtClean="0"/>
              <a:t>13</a:t>
            </a:fld>
            <a:endParaRPr lang="de-DE"/>
          </a:p>
        </p:txBody>
      </p:sp>
      <p:pic>
        <p:nvPicPr>
          <p:cNvPr id="8" name="Grafik 7">
            <a:extLst>
              <a:ext uri="{FF2B5EF4-FFF2-40B4-BE49-F238E27FC236}">
                <a16:creationId xmlns:a16="http://schemas.microsoft.com/office/drawing/2014/main" id="{AF43120C-D981-44B5-842F-07B4CE8C9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90" y="1579542"/>
            <a:ext cx="7059514" cy="4247425"/>
          </a:xfrm>
          <a:prstGeom prst="rect">
            <a:avLst/>
          </a:prstGeom>
        </p:spPr>
      </p:pic>
    </p:spTree>
    <p:extLst>
      <p:ext uri="{BB962C8B-B14F-4D97-AF65-F5344CB8AC3E}">
        <p14:creationId xmlns:p14="http://schemas.microsoft.com/office/powerpoint/2010/main" val="83829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62F8B784-6BE8-4121-A5DD-184BF916DF1B}" type="slidenum">
              <a:rPr lang="de-DE" smtClean="0"/>
              <a:t>14</a:t>
            </a:fld>
            <a:endParaRPr lang="de-DE"/>
          </a:p>
        </p:txBody>
      </p:sp>
      <p:sp>
        <p:nvSpPr>
          <p:cNvPr id="3" name="Title 1"/>
          <p:cNvSpPr txBox="1">
            <a:spLocks/>
          </p:cNvSpPr>
          <p:nvPr/>
        </p:nvSpPr>
        <p:spPr>
          <a:xfrm>
            <a:off x="1481867" y="576260"/>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t>Speicheroptionen</a:t>
            </a:r>
            <a:endParaRPr lang="en-GB" dirty="0"/>
          </a:p>
        </p:txBody>
      </p:sp>
      <p:sp>
        <p:nvSpPr>
          <p:cNvPr id="4" name="AutoShape 3"/>
          <p:cNvSpPr>
            <a:spLocks noChangeArrowheads="1"/>
          </p:cNvSpPr>
          <p:nvPr/>
        </p:nvSpPr>
        <p:spPr bwMode="auto">
          <a:xfrm>
            <a:off x="1653317" y="4597400"/>
            <a:ext cx="8024813" cy="2124075"/>
          </a:xfrm>
          <a:prstGeom prst="roundRect">
            <a:avLst>
              <a:gd name="adj" fmla="val 6497"/>
            </a:avLst>
          </a:prstGeom>
          <a:noFill/>
          <a:ln w="9525">
            <a:noFill/>
            <a:round/>
            <a:headEnd/>
            <a:tailEnd/>
          </a:ln>
          <a:effectLst>
            <a:outerShdw blurRad="63500" dist="38099" dir="2700000" algn="ctr" rotWithShape="0">
              <a:srgbClr val="5F5F5F">
                <a:alpha val="50000"/>
              </a:srgbClr>
            </a:outerShdw>
          </a:effectLst>
        </p:spPr>
        <p:txBody>
          <a:bodyPr lIns="182880" rIns="182880"/>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0" hangingPunct="0">
              <a:lnSpc>
                <a:spcPct val="90000"/>
              </a:lnSpc>
              <a:spcBef>
                <a:spcPct val="70000"/>
              </a:spcBef>
              <a:defRPr/>
            </a:pPr>
            <a:endParaRPr lang="en-US" sz="2000" b="0" dirty="0">
              <a:cs typeface="+mn-cs"/>
            </a:endParaRPr>
          </a:p>
        </p:txBody>
      </p:sp>
      <p:sp>
        <p:nvSpPr>
          <p:cNvPr id="5" name="AutoShape 3"/>
          <p:cNvSpPr>
            <a:spLocks noChangeArrowheads="1"/>
          </p:cNvSpPr>
          <p:nvPr/>
        </p:nvSpPr>
        <p:spPr bwMode="auto">
          <a:xfrm>
            <a:off x="1653317" y="1582737"/>
            <a:ext cx="2555875" cy="2840038"/>
          </a:xfrm>
          <a:prstGeom prst="roundRect">
            <a:avLst>
              <a:gd name="adj" fmla="val 6497"/>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lIns="182880" rIns="182880"/>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eaLnBrk="0" hangingPunct="0">
              <a:lnSpc>
                <a:spcPct val="90000"/>
              </a:lnSpc>
              <a:spcBef>
                <a:spcPct val="70000"/>
              </a:spcBef>
              <a:defRPr/>
            </a:pPr>
            <a:r>
              <a:rPr lang="en-US" sz="2400" b="0" dirty="0" err="1">
                <a:latin typeface="Segoe UI" pitchFamily="34" charset="0"/>
                <a:ea typeface="Segoe UI" pitchFamily="34" charset="0"/>
                <a:cs typeface="Segoe UI" pitchFamily="34" charset="0"/>
              </a:rPr>
              <a:t>Storagetype</a:t>
            </a:r>
            <a:endParaRPr lang="en-US" sz="2400" b="0" dirty="0">
              <a:latin typeface="Segoe UI" pitchFamily="34" charset="0"/>
              <a:ea typeface="Segoe UI" pitchFamily="34" charset="0"/>
              <a:cs typeface="Segoe UI" pitchFamily="34" charset="0"/>
            </a:endParaRPr>
          </a:p>
          <a:p>
            <a:pPr marL="342900" indent="-342900" eaLnBrk="0" hangingPunct="0">
              <a:lnSpc>
                <a:spcPct val="90000"/>
              </a:lnSpc>
              <a:spcBef>
                <a:spcPct val="70000"/>
              </a:spcBef>
              <a:buClr>
                <a:srgbClr val="0070C0"/>
              </a:buClr>
              <a:buFont typeface="Arial" pitchFamily="34" charset="0"/>
              <a:buChar char="•"/>
              <a:defRPr/>
            </a:pPr>
            <a:r>
              <a:rPr lang="en-US" sz="2000" b="0" dirty="0">
                <a:latin typeface="Segoe UI" pitchFamily="34" charset="0"/>
                <a:ea typeface="Segoe UI" pitchFamily="34" charset="0"/>
                <a:cs typeface="Segoe UI" pitchFamily="34" charset="0"/>
              </a:rPr>
              <a:t>Das</a:t>
            </a:r>
          </a:p>
          <a:p>
            <a:pPr marL="342900" indent="-342900" eaLnBrk="0" hangingPunct="0">
              <a:lnSpc>
                <a:spcPct val="90000"/>
              </a:lnSpc>
              <a:spcBef>
                <a:spcPct val="70000"/>
              </a:spcBef>
              <a:buClr>
                <a:srgbClr val="0070C0"/>
              </a:buClr>
              <a:buFont typeface="Arial" pitchFamily="34" charset="0"/>
              <a:buChar char="•"/>
              <a:defRPr/>
            </a:pPr>
            <a:r>
              <a:rPr lang="en-US" sz="2000" b="0" dirty="0">
                <a:latin typeface="Segoe UI" pitchFamily="34" charset="0"/>
                <a:ea typeface="Segoe UI" pitchFamily="34" charset="0"/>
                <a:cs typeface="Segoe UI" pitchFamily="34" charset="0"/>
              </a:rPr>
              <a:t>San</a:t>
            </a:r>
          </a:p>
          <a:p>
            <a:pPr marL="342900" indent="-342900" eaLnBrk="0" hangingPunct="0">
              <a:lnSpc>
                <a:spcPct val="90000"/>
              </a:lnSpc>
              <a:spcBef>
                <a:spcPct val="70000"/>
              </a:spcBef>
              <a:buClr>
                <a:srgbClr val="0070C0"/>
              </a:buClr>
              <a:buFont typeface="Arial" pitchFamily="34" charset="0"/>
              <a:buChar char="•"/>
              <a:defRPr/>
            </a:pPr>
            <a:r>
              <a:rPr lang="en-US" sz="2000" b="0" dirty="0">
                <a:latin typeface="Segoe UI" pitchFamily="34" charset="0"/>
                <a:ea typeface="Segoe UI" pitchFamily="34" charset="0"/>
                <a:cs typeface="Segoe UI" pitchFamily="34" charset="0"/>
              </a:rPr>
              <a:t>NAS</a:t>
            </a:r>
          </a:p>
        </p:txBody>
      </p:sp>
      <p:sp>
        <p:nvSpPr>
          <p:cNvPr id="6" name="AutoShape 3"/>
          <p:cNvSpPr>
            <a:spLocks noChangeArrowheads="1"/>
          </p:cNvSpPr>
          <p:nvPr/>
        </p:nvSpPr>
        <p:spPr bwMode="auto">
          <a:xfrm>
            <a:off x="7134955" y="1582737"/>
            <a:ext cx="2555875" cy="2840038"/>
          </a:xfrm>
          <a:prstGeom prst="roundRect">
            <a:avLst>
              <a:gd name="adj" fmla="val 6497"/>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lIns="182880" rIns="182880"/>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eaLnBrk="0" hangingPunct="0">
              <a:lnSpc>
                <a:spcPct val="90000"/>
              </a:lnSpc>
              <a:spcBef>
                <a:spcPct val="70000"/>
              </a:spcBef>
              <a:defRPr/>
            </a:pPr>
            <a:r>
              <a:rPr lang="nn-NO" sz="2400" b="0" dirty="0">
                <a:latin typeface="Segoe UI" pitchFamily="34" charset="0"/>
                <a:ea typeface="Segoe UI" pitchFamily="34" charset="0"/>
                <a:cs typeface="Segoe UI" pitchFamily="34" charset="0"/>
              </a:rPr>
              <a:t>Disk-Typ</a:t>
            </a:r>
          </a:p>
          <a:p>
            <a:pPr marL="342900" indent="-342900" eaLnBrk="0" hangingPunct="0">
              <a:lnSpc>
                <a:spcPct val="90000"/>
              </a:lnSpc>
              <a:spcBef>
                <a:spcPct val="70000"/>
              </a:spcBef>
              <a:buClr>
                <a:srgbClr val="0070C0"/>
              </a:buClr>
              <a:buFont typeface="Arial" pitchFamily="34" charset="0"/>
              <a:buChar char="•"/>
              <a:defRPr/>
            </a:pPr>
            <a:r>
              <a:rPr lang="nn-NO" sz="2000" b="0" dirty="0">
                <a:latin typeface="Segoe UI" pitchFamily="34" charset="0"/>
                <a:ea typeface="Segoe UI" pitchFamily="34" charset="0"/>
                <a:cs typeface="Segoe UI" pitchFamily="34" charset="0"/>
              </a:rPr>
              <a:t>SATA</a:t>
            </a:r>
          </a:p>
          <a:p>
            <a:pPr marL="342900" indent="-342900" eaLnBrk="0" hangingPunct="0">
              <a:lnSpc>
                <a:spcPct val="90000"/>
              </a:lnSpc>
              <a:spcBef>
                <a:spcPct val="70000"/>
              </a:spcBef>
              <a:buClr>
                <a:srgbClr val="0070C0"/>
              </a:buClr>
              <a:buFont typeface="Arial" pitchFamily="34" charset="0"/>
              <a:buChar char="•"/>
              <a:defRPr/>
            </a:pPr>
            <a:r>
              <a:rPr lang="nn-NO" sz="2000" b="0" dirty="0">
                <a:latin typeface="Segoe UI" pitchFamily="34" charset="0"/>
                <a:ea typeface="Segoe UI" pitchFamily="34" charset="0"/>
                <a:cs typeface="Segoe UI" pitchFamily="34" charset="0"/>
              </a:rPr>
              <a:t>SCSI</a:t>
            </a:r>
          </a:p>
          <a:p>
            <a:pPr marL="342900" indent="-342900" eaLnBrk="0" hangingPunct="0">
              <a:lnSpc>
                <a:spcPct val="90000"/>
              </a:lnSpc>
              <a:spcBef>
                <a:spcPct val="70000"/>
              </a:spcBef>
              <a:buClr>
                <a:srgbClr val="0070C0"/>
              </a:buClr>
              <a:buFont typeface="Arial" pitchFamily="34" charset="0"/>
              <a:buChar char="•"/>
              <a:defRPr/>
            </a:pPr>
            <a:r>
              <a:rPr lang="nn-NO" sz="2000" b="0" dirty="0">
                <a:latin typeface="Segoe UI" pitchFamily="34" charset="0"/>
                <a:ea typeface="Segoe UI" pitchFamily="34" charset="0"/>
                <a:cs typeface="Segoe UI" pitchFamily="34" charset="0"/>
              </a:rPr>
              <a:t>SAS</a:t>
            </a:r>
          </a:p>
          <a:p>
            <a:pPr marL="342900" indent="-342900" eaLnBrk="0" hangingPunct="0">
              <a:lnSpc>
                <a:spcPct val="90000"/>
              </a:lnSpc>
              <a:spcBef>
                <a:spcPct val="70000"/>
              </a:spcBef>
              <a:buClr>
                <a:srgbClr val="0070C0"/>
              </a:buClr>
              <a:buFont typeface="Arial" pitchFamily="34" charset="0"/>
              <a:buChar char="•"/>
              <a:defRPr/>
            </a:pPr>
            <a:r>
              <a:rPr lang="nn-NO" sz="2000" b="0" dirty="0">
                <a:latin typeface="Segoe UI" pitchFamily="34" charset="0"/>
                <a:ea typeface="Segoe UI" pitchFamily="34" charset="0"/>
                <a:cs typeface="Segoe UI" pitchFamily="34" charset="0"/>
              </a:rPr>
              <a:t>PCIe</a:t>
            </a:r>
          </a:p>
        </p:txBody>
      </p:sp>
      <p:sp>
        <p:nvSpPr>
          <p:cNvPr id="7" name="AutoShape 3"/>
          <p:cNvSpPr>
            <a:spLocks noChangeArrowheads="1"/>
          </p:cNvSpPr>
          <p:nvPr/>
        </p:nvSpPr>
        <p:spPr bwMode="auto">
          <a:xfrm>
            <a:off x="4412392" y="1582737"/>
            <a:ext cx="2555875" cy="2840038"/>
          </a:xfrm>
          <a:prstGeom prst="roundRect">
            <a:avLst>
              <a:gd name="adj" fmla="val 6497"/>
            </a:avLst>
          </a:prstGeom>
          <a:noFill/>
          <a:ln>
            <a:noFill/>
            <a:headEnd/>
            <a:tailEnd/>
          </a:ln>
          <a:effectLst/>
        </p:spPr>
        <p:style>
          <a:lnRef idx="1">
            <a:schemeClr val="accent2"/>
          </a:lnRef>
          <a:fillRef idx="2">
            <a:schemeClr val="accent2"/>
          </a:fillRef>
          <a:effectRef idx="1">
            <a:schemeClr val="accent2"/>
          </a:effectRef>
          <a:fontRef idx="minor">
            <a:schemeClr val="dk1"/>
          </a:fontRef>
        </p:style>
        <p:txBody>
          <a:bodyPr lIns="182880" rIns="182880"/>
          <a:lstStyle>
            <a:defPPr>
              <a:defRPr lang="en-US"/>
            </a:defPPr>
            <a:lvl1pPr algn="l" rtl="0" fontAlgn="base">
              <a:spcBef>
                <a:spcPct val="0"/>
              </a:spcBef>
              <a:spcAft>
                <a:spcPct val="0"/>
              </a:spcAft>
              <a:defRPr b="1" kern="1200">
                <a:solidFill>
                  <a:schemeClr val="dk1"/>
                </a:solidFill>
                <a:latin typeface="+mn-lt"/>
                <a:ea typeface="+mn-ea"/>
                <a:cs typeface="+mn-cs"/>
              </a:defRPr>
            </a:lvl1pPr>
            <a:lvl2pPr marL="457200" algn="l" rtl="0" fontAlgn="base">
              <a:spcBef>
                <a:spcPct val="0"/>
              </a:spcBef>
              <a:spcAft>
                <a:spcPct val="0"/>
              </a:spcAft>
              <a:defRPr b="1" kern="1200">
                <a:solidFill>
                  <a:schemeClr val="dk1"/>
                </a:solidFill>
                <a:latin typeface="+mn-lt"/>
                <a:ea typeface="+mn-ea"/>
                <a:cs typeface="+mn-cs"/>
              </a:defRPr>
            </a:lvl2pPr>
            <a:lvl3pPr marL="914400" algn="l" rtl="0" fontAlgn="base">
              <a:spcBef>
                <a:spcPct val="0"/>
              </a:spcBef>
              <a:spcAft>
                <a:spcPct val="0"/>
              </a:spcAft>
              <a:defRPr b="1" kern="1200">
                <a:solidFill>
                  <a:schemeClr val="dk1"/>
                </a:solidFill>
                <a:latin typeface="+mn-lt"/>
                <a:ea typeface="+mn-ea"/>
                <a:cs typeface="+mn-cs"/>
              </a:defRPr>
            </a:lvl3pPr>
            <a:lvl4pPr marL="1371600" algn="l" rtl="0" fontAlgn="base">
              <a:spcBef>
                <a:spcPct val="0"/>
              </a:spcBef>
              <a:spcAft>
                <a:spcPct val="0"/>
              </a:spcAft>
              <a:defRPr b="1" kern="1200">
                <a:solidFill>
                  <a:schemeClr val="dk1"/>
                </a:solidFill>
                <a:latin typeface="+mn-lt"/>
                <a:ea typeface="+mn-ea"/>
                <a:cs typeface="+mn-cs"/>
              </a:defRPr>
            </a:lvl4pPr>
            <a:lvl5pPr marL="1828800" algn="l" rtl="0" fontAlgn="base">
              <a:spcBef>
                <a:spcPct val="0"/>
              </a:spcBef>
              <a:spcAft>
                <a:spcPct val="0"/>
              </a:spcAft>
              <a:defRPr b="1" kern="1200">
                <a:solidFill>
                  <a:schemeClr val="dk1"/>
                </a:solidFill>
                <a:latin typeface="+mn-lt"/>
                <a:ea typeface="+mn-ea"/>
                <a:cs typeface="+mn-cs"/>
              </a:defRPr>
            </a:lvl5pPr>
            <a:lvl6pPr marL="2286000" algn="l" defTabSz="914400" rtl="0" eaLnBrk="1" latinLnBrk="0" hangingPunct="1">
              <a:defRPr b="1" kern="1200">
                <a:solidFill>
                  <a:schemeClr val="dk1"/>
                </a:solidFill>
                <a:latin typeface="+mn-lt"/>
                <a:ea typeface="+mn-ea"/>
                <a:cs typeface="+mn-cs"/>
              </a:defRPr>
            </a:lvl6pPr>
            <a:lvl7pPr marL="2743200" algn="l" defTabSz="914400" rtl="0" eaLnBrk="1" latinLnBrk="0" hangingPunct="1">
              <a:defRPr b="1" kern="1200">
                <a:solidFill>
                  <a:schemeClr val="dk1"/>
                </a:solidFill>
                <a:latin typeface="+mn-lt"/>
                <a:ea typeface="+mn-ea"/>
                <a:cs typeface="+mn-cs"/>
              </a:defRPr>
            </a:lvl7pPr>
            <a:lvl8pPr marL="3200400" algn="l" defTabSz="914400" rtl="0" eaLnBrk="1" latinLnBrk="0" hangingPunct="1">
              <a:defRPr b="1" kern="1200">
                <a:solidFill>
                  <a:schemeClr val="dk1"/>
                </a:solidFill>
                <a:latin typeface="+mn-lt"/>
                <a:ea typeface="+mn-ea"/>
                <a:cs typeface="+mn-cs"/>
              </a:defRPr>
            </a:lvl8pPr>
            <a:lvl9pPr marL="3657600" algn="l" defTabSz="914400" rtl="0" eaLnBrk="1" latinLnBrk="0" hangingPunct="1">
              <a:defRPr b="1" kern="1200">
                <a:solidFill>
                  <a:schemeClr val="dk1"/>
                </a:solidFill>
                <a:latin typeface="+mn-lt"/>
                <a:ea typeface="+mn-ea"/>
                <a:cs typeface="+mn-cs"/>
              </a:defRPr>
            </a:lvl9pPr>
          </a:lstStyle>
          <a:p>
            <a:pPr eaLnBrk="0" hangingPunct="0">
              <a:lnSpc>
                <a:spcPct val="90000"/>
              </a:lnSpc>
              <a:spcBef>
                <a:spcPct val="70000"/>
              </a:spcBef>
              <a:defRPr/>
            </a:pPr>
            <a:r>
              <a:rPr lang="en-GB" sz="2400" b="0" dirty="0">
                <a:latin typeface="Segoe UI" pitchFamily="34" charset="0"/>
                <a:ea typeface="Segoe UI" pitchFamily="34" charset="0"/>
                <a:cs typeface="Segoe UI" pitchFamily="34" charset="0"/>
              </a:rPr>
              <a:t>RAID</a:t>
            </a:r>
          </a:p>
          <a:p>
            <a:pPr marL="342900" indent="-342900" eaLnBrk="0" hangingPunct="0">
              <a:lnSpc>
                <a:spcPct val="90000"/>
              </a:lnSpc>
              <a:spcBef>
                <a:spcPct val="70000"/>
              </a:spcBef>
              <a:buClr>
                <a:srgbClr val="0070C0"/>
              </a:buClr>
              <a:buFont typeface="Arial" pitchFamily="34" charset="0"/>
              <a:buChar char="•"/>
              <a:defRPr/>
            </a:pPr>
            <a:r>
              <a:rPr lang="en-GB" sz="2000" b="0" dirty="0">
                <a:latin typeface="Segoe UI" pitchFamily="34" charset="0"/>
                <a:ea typeface="Segoe UI" pitchFamily="34" charset="0"/>
                <a:cs typeface="Segoe UI" pitchFamily="34" charset="0"/>
              </a:rPr>
              <a:t>RAID 0</a:t>
            </a:r>
          </a:p>
          <a:p>
            <a:pPr marL="342900" indent="-342900" eaLnBrk="0" hangingPunct="0">
              <a:lnSpc>
                <a:spcPct val="90000"/>
              </a:lnSpc>
              <a:spcBef>
                <a:spcPct val="70000"/>
              </a:spcBef>
              <a:buClr>
                <a:srgbClr val="0070C0"/>
              </a:buClr>
              <a:buFont typeface="Arial" pitchFamily="34" charset="0"/>
              <a:buChar char="•"/>
              <a:defRPr/>
            </a:pPr>
            <a:r>
              <a:rPr lang="en-GB" sz="2000" b="0" dirty="0">
                <a:latin typeface="Segoe UI" pitchFamily="34" charset="0"/>
                <a:ea typeface="Segoe UI" pitchFamily="34" charset="0"/>
                <a:cs typeface="Segoe UI" pitchFamily="34" charset="0"/>
              </a:rPr>
              <a:t>RAID 1</a:t>
            </a:r>
          </a:p>
          <a:p>
            <a:pPr marL="342900" indent="-342900" eaLnBrk="0" hangingPunct="0">
              <a:lnSpc>
                <a:spcPct val="90000"/>
              </a:lnSpc>
              <a:spcBef>
                <a:spcPct val="70000"/>
              </a:spcBef>
              <a:buClr>
                <a:srgbClr val="0070C0"/>
              </a:buClr>
              <a:buFont typeface="Arial" pitchFamily="34" charset="0"/>
              <a:buChar char="•"/>
              <a:defRPr/>
            </a:pPr>
            <a:r>
              <a:rPr lang="en-GB" sz="2000" b="0" dirty="0">
                <a:latin typeface="Segoe UI" pitchFamily="34" charset="0"/>
                <a:ea typeface="Segoe UI" pitchFamily="34" charset="0"/>
                <a:cs typeface="Segoe UI" pitchFamily="34" charset="0"/>
              </a:rPr>
              <a:t>RAID 5</a:t>
            </a:r>
          </a:p>
          <a:p>
            <a:pPr marL="342900" indent="-342900" eaLnBrk="0" hangingPunct="0">
              <a:lnSpc>
                <a:spcPct val="90000"/>
              </a:lnSpc>
              <a:spcBef>
                <a:spcPct val="70000"/>
              </a:spcBef>
              <a:buClr>
                <a:srgbClr val="0070C0"/>
              </a:buClr>
              <a:buFont typeface="Arial" pitchFamily="34" charset="0"/>
              <a:buChar char="•"/>
              <a:defRPr/>
            </a:pPr>
            <a:r>
              <a:rPr lang="en-GB" sz="2000" b="0" dirty="0">
                <a:latin typeface="Segoe UI" pitchFamily="34" charset="0"/>
                <a:ea typeface="Segoe UI" pitchFamily="34" charset="0"/>
                <a:cs typeface="Segoe UI" pitchFamily="34" charset="0"/>
              </a:rPr>
              <a:t>RAID 10</a:t>
            </a:r>
          </a:p>
        </p:txBody>
      </p:sp>
      <p:pic>
        <p:nvPicPr>
          <p:cNvPr id="8" name="Picture 7"/>
          <p:cNvPicPr>
            <a:picLocks noChangeAspect="1"/>
          </p:cNvPicPr>
          <p:nvPr/>
        </p:nvPicPr>
        <p:blipFill>
          <a:blip r:embed="rId2"/>
          <a:stretch>
            <a:fillRect/>
          </a:stretch>
        </p:blipFill>
        <p:spPr>
          <a:xfrm>
            <a:off x="2057001" y="4422775"/>
            <a:ext cx="413351" cy="1844174"/>
          </a:xfrm>
          <a:prstGeom prst="rect">
            <a:avLst/>
          </a:prstGeom>
        </p:spPr>
      </p:pic>
      <p:pic>
        <p:nvPicPr>
          <p:cNvPr id="9" name="Picture 8"/>
          <p:cNvPicPr>
            <a:picLocks noChangeAspect="1"/>
          </p:cNvPicPr>
          <p:nvPr/>
        </p:nvPicPr>
        <p:blipFill>
          <a:blip r:embed="rId3"/>
          <a:stretch>
            <a:fillRect/>
          </a:stretch>
        </p:blipFill>
        <p:spPr>
          <a:xfrm>
            <a:off x="4523109" y="4688064"/>
            <a:ext cx="1551131" cy="1217343"/>
          </a:xfrm>
          <a:prstGeom prst="rect">
            <a:avLst/>
          </a:prstGeom>
        </p:spPr>
      </p:pic>
      <p:pic>
        <p:nvPicPr>
          <p:cNvPr id="10" name="Picture 9"/>
          <p:cNvPicPr>
            <a:picLocks noChangeAspect="1"/>
          </p:cNvPicPr>
          <p:nvPr/>
        </p:nvPicPr>
        <p:blipFill>
          <a:blip r:embed="rId4"/>
          <a:stretch>
            <a:fillRect/>
          </a:stretch>
        </p:blipFill>
        <p:spPr>
          <a:xfrm>
            <a:off x="7388733" y="4535492"/>
            <a:ext cx="974903" cy="1418041"/>
          </a:xfrm>
          <a:prstGeom prst="rect">
            <a:avLst/>
          </a:prstGeom>
        </p:spPr>
      </p:pic>
    </p:spTree>
    <p:extLst>
      <p:ext uri="{BB962C8B-B14F-4D97-AF65-F5344CB8AC3E}">
        <p14:creationId xmlns:p14="http://schemas.microsoft.com/office/powerpoint/2010/main" val="1925978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422A8A-8A90-4E94-BAFB-AF6B31112169}"/>
              </a:ext>
            </a:extLst>
          </p:cNvPr>
          <p:cNvSpPr>
            <a:spLocks noGrp="1"/>
          </p:cNvSpPr>
          <p:nvPr>
            <p:ph type="title"/>
          </p:nvPr>
        </p:nvSpPr>
        <p:spPr/>
        <p:txBody>
          <a:bodyPr/>
          <a:lstStyle/>
          <a:p>
            <a:r>
              <a:rPr lang="de-DE" dirty="0"/>
              <a:t>Modul 3</a:t>
            </a:r>
          </a:p>
        </p:txBody>
      </p:sp>
      <p:sp>
        <p:nvSpPr>
          <p:cNvPr id="3" name="Inhaltsplatzhalter 2">
            <a:extLst>
              <a:ext uri="{FF2B5EF4-FFF2-40B4-BE49-F238E27FC236}">
                <a16:creationId xmlns:a16="http://schemas.microsoft.com/office/drawing/2014/main" id="{5A9434CC-91C3-4448-82B1-395F4BC220A8}"/>
              </a:ext>
            </a:extLst>
          </p:cNvPr>
          <p:cNvSpPr>
            <a:spLocks noGrp="1"/>
          </p:cNvSpPr>
          <p:nvPr>
            <p:ph idx="1"/>
          </p:nvPr>
        </p:nvSpPr>
        <p:spPr/>
        <p:txBody>
          <a:bodyPr>
            <a:normAutofit/>
          </a:bodyPr>
          <a:lstStyle/>
          <a:p>
            <a:pPr marL="0" indent="0">
              <a:buNone/>
            </a:pPr>
            <a:r>
              <a:rPr lang="de-DE" sz="4000" dirty="0"/>
              <a:t>Bereitstellungskonzepte</a:t>
            </a:r>
          </a:p>
        </p:txBody>
      </p:sp>
      <p:sp>
        <p:nvSpPr>
          <p:cNvPr id="4" name="Foliennummernplatzhalter 3">
            <a:extLst>
              <a:ext uri="{FF2B5EF4-FFF2-40B4-BE49-F238E27FC236}">
                <a16:creationId xmlns:a16="http://schemas.microsoft.com/office/drawing/2014/main" id="{88F754C6-BC63-4419-B644-A92D9D0135F9}"/>
              </a:ext>
            </a:extLst>
          </p:cNvPr>
          <p:cNvSpPr>
            <a:spLocks noGrp="1"/>
          </p:cNvSpPr>
          <p:nvPr>
            <p:ph type="sldNum" sz="quarter" idx="12"/>
          </p:nvPr>
        </p:nvSpPr>
        <p:spPr/>
        <p:txBody>
          <a:bodyPr/>
          <a:lstStyle/>
          <a:p>
            <a:fld id="{62F8B784-6BE8-4121-A5DD-184BF916DF1B}" type="slidenum">
              <a:rPr lang="de-DE" smtClean="0"/>
              <a:t>15</a:t>
            </a:fld>
            <a:endParaRPr lang="de-DE"/>
          </a:p>
        </p:txBody>
      </p:sp>
    </p:spTree>
    <p:extLst>
      <p:ext uri="{BB962C8B-B14F-4D97-AF65-F5344CB8AC3E}">
        <p14:creationId xmlns:p14="http://schemas.microsoft.com/office/powerpoint/2010/main" val="2074227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62F8B784-6BE8-4121-A5DD-184BF916DF1B}" type="slidenum">
              <a:rPr lang="de-DE" smtClean="0"/>
              <a:t>16</a:t>
            </a:fld>
            <a:endParaRPr lang="de-DE"/>
          </a:p>
        </p:txBody>
      </p:sp>
      <p:sp>
        <p:nvSpPr>
          <p:cNvPr id="3" name="Title 1"/>
          <p:cNvSpPr txBox="1">
            <a:spLocks/>
          </p:cNvSpPr>
          <p:nvPr/>
        </p:nvSpPr>
        <p:spPr>
          <a:xfrm>
            <a:off x="646112" y="560492"/>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t>Farmtopologien</a:t>
            </a:r>
            <a:endParaRPr lang="en-GB" dirty="0"/>
          </a:p>
        </p:txBody>
      </p:sp>
      <p:grpSp>
        <p:nvGrpSpPr>
          <p:cNvPr id="4" name="Group 3" descr="Illustration showing the differences among small, medium, and large SharePoint farms."/>
          <p:cNvGrpSpPr/>
          <p:nvPr/>
        </p:nvGrpSpPr>
        <p:grpSpPr>
          <a:xfrm>
            <a:off x="449263" y="1474573"/>
            <a:ext cx="8167687" cy="5194859"/>
            <a:chOff x="449263" y="793624"/>
            <a:chExt cx="8167687" cy="5679479"/>
          </a:xfrm>
        </p:grpSpPr>
        <p:sp>
          <p:nvSpPr>
            <p:cNvPr id="5" name="AutoShape 3"/>
            <p:cNvSpPr>
              <a:spLocks noChangeArrowheads="1"/>
            </p:cNvSpPr>
            <p:nvPr/>
          </p:nvSpPr>
          <p:spPr bwMode="auto">
            <a:xfrm>
              <a:off x="449263" y="996949"/>
              <a:ext cx="8167687" cy="1528041"/>
            </a:xfrm>
            <a:prstGeom prst="roundRect">
              <a:avLst>
                <a:gd name="adj" fmla="val 0"/>
              </a:avLst>
            </a:prstGeom>
            <a:solidFill>
              <a:srgbClr val="D2D2D2"/>
            </a:solidFill>
            <a:ln w="6350" cap="flat" cmpd="sng" algn="ctr">
              <a:noFill/>
              <a:prstDash val="solid"/>
              <a:miter lim="800000"/>
              <a:headEnd/>
              <a:tailEnd/>
            </a:ln>
            <a:effectLst/>
          </p:spPr>
          <p:txBody>
            <a:bodyPr lIns="182880" rIns="182880"/>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0" fontAlgn="auto" latinLnBrk="0" hangingPunct="0">
                <a:lnSpc>
                  <a:spcPct val="90000"/>
                </a:lnSpc>
                <a:spcBef>
                  <a:spcPct val="70000"/>
                </a:spcBef>
                <a:spcAft>
                  <a:spcPts val="0"/>
                </a:spcAft>
                <a:buClrTx/>
                <a:buSzTx/>
                <a:buFontTx/>
                <a:buNone/>
                <a:tabLst/>
                <a:defRPr/>
              </a:pPr>
              <a:r>
                <a:rPr kumimoji="0" lang="en-US" sz="2400" b="0" i="0" u="none" strike="noStrike" kern="0" cap="none" spc="0" normalizeH="0" baseline="0" noProof="0" dirty="0">
                  <a:ln>
                    <a:noFill/>
                  </a:ln>
                  <a:solidFill>
                    <a:prstClr val="black">
                      <a:lumMod val="95000"/>
                      <a:lumOff val="5000"/>
                    </a:prstClr>
                  </a:solidFill>
                  <a:effectLst/>
                  <a:uLnTx/>
                  <a:uFillTx/>
                  <a:latin typeface="Segoe UI" pitchFamily="34" charset="0"/>
                  <a:ea typeface="Segoe UI" pitchFamily="34" charset="0"/>
                  <a:cs typeface="Segoe UI" pitchFamily="34" charset="0"/>
                </a:rPr>
                <a:t>Kleine Farm</a:t>
              </a:r>
            </a:p>
            <a:p>
              <a:pPr marL="0" marR="0" lvl="0" indent="0" defTabSz="914400" eaLnBrk="0" fontAlgn="auto" latinLnBrk="0" hangingPunct="0">
                <a:lnSpc>
                  <a:spcPct val="90000"/>
                </a:lnSpc>
                <a:spcBef>
                  <a:spcPct val="70000"/>
                </a:spcBef>
                <a:spcAft>
                  <a:spcPts val="0"/>
                </a:spcAft>
                <a:buClrTx/>
                <a:buSzTx/>
                <a:buFontTx/>
                <a:buNone/>
                <a:tabLst/>
                <a:defRPr/>
              </a:pPr>
              <a:r>
                <a:rPr kumimoji="0" lang="en-US" sz="2000" b="0" i="0" u="none" strike="noStrike" kern="0" cap="none" spc="0" normalizeH="0" baseline="0" noProof="0" dirty="0">
                  <a:ln>
                    <a:noFill/>
                  </a:ln>
                  <a:solidFill>
                    <a:prstClr val="black">
                      <a:lumMod val="95000"/>
                      <a:lumOff val="5000"/>
                    </a:prstClr>
                  </a:solidFill>
                  <a:effectLst/>
                  <a:uLnTx/>
                  <a:uFillTx/>
                  <a:latin typeface="Segoe UI" pitchFamily="34" charset="0"/>
                  <a:ea typeface="Segoe UI" pitchFamily="34" charset="0"/>
                  <a:cs typeface="Segoe UI" pitchFamily="34" charset="0"/>
                </a:rPr>
                <a:t>Zwei oder drei Stufen</a:t>
              </a:r>
            </a:p>
          </p:txBody>
        </p:sp>
        <p:sp>
          <p:nvSpPr>
            <p:cNvPr id="6" name="AutoShape 3"/>
            <p:cNvSpPr>
              <a:spLocks noChangeArrowheads="1"/>
            </p:cNvSpPr>
            <p:nvPr/>
          </p:nvSpPr>
          <p:spPr bwMode="auto">
            <a:xfrm>
              <a:off x="479425" y="2626446"/>
              <a:ext cx="3476625" cy="3846657"/>
            </a:xfrm>
            <a:prstGeom prst="roundRect">
              <a:avLst>
                <a:gd name="adj" fmla="val 0"/>
              </a:avLst>
            </a:prstGeom>
            <a:solidFill>
              <a:srgbClr val="D2D2D2"/>
            </a:solidFill>
            <a:ln w="6350" cap="flat" cmpd="sng" algn="ctr">
              <a:noFill/>
              <a:prstDash val="solid"/>
              <a:miter lim="800000"/>
              <a:headEnd/>
              <a:tailEnd/>
            </a:ln>
            <a:effectLst/>
          </p:spPr>
          <p:txBody>
            <a:bodyPr lIns="182880" rIns="182880"/>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0" fontAlgn="auto" latinLnBrk="0" hangingPunct="0">
                <a:lnSpc>
                  <a:spcPct val="90000"/>
                </a:lnSpc>
                <a:spcBef>
                  <a:spcPct val="70000"/>
                </a:spcBef>
                <a:spcAft>
                  <a:spcPts val="0"/>
                </a:spcAft>
                <a:buClrTx/>
                <a:buSzTx/>
                <a:buFontTx/>
                <a:buNone/>
                <a:tabLst/>
                <a:defRPr/>
              </a:pPr>
              <a:r>
                <a:rPr kumimoji="0" lang="en-US" sz="2400" b="0" i="0" u="none" strike="noStrike" kern="0" cap="none" spc="0" normalizeH="0" baseline="0" noProof="0" dirty="0" err="1">
                  <a:ln>
                    <a:noFill/>
                  </a:ln>
                  <a:solidFill>
                    <a:prstClr val="black">
                      <a:lumMod val="95000"/>
                      <a:lumOff val="5000"/>
                    </a:prstClr>
                  </a:solidFill>
                  <a:effectLst/>
                  <a:uLnTx/>
                  <a:uFillTx/>
                  <a:latin typeface="Segoe UI" pitchFamily="34" charset="0"/>
                  <a:ea typeface="Segoe UI" pitchFamily="34" charset="0"/>
                  <a:cs typeface="Segoe UI" pitchFamily="34" charset="0"/>
                </a:rPr>
                <a:t>Mittlere</a:t>
              </a:r>
              <a:r>
                <a:rPr kumimoji="0" lang="en-US" sz="2400" b="0" i="0" u="none" strike="noStrike" kern="0" cap="none" spc="0" normalizeH="0" baseline="0" noProof="0" dirty="0">
                  <a:ln>
                    <a:noFill/>
                  </a:ln>
                  <a:solidFill>
                    <a:prstClr val="black">
                      <a:lumMod val="95000"/>
                      <a:lumOff val="5000"/>
                    </a:prstClr>
                  </a:solidFill>
                  <a:effectLst/>
                  <a:uLnTx/>
                  <a:uFillTx/>
                  <a:latin typeface="Segoe UI" pitchFamily="34" charset="0"/>
                  <a:ea typeface="Segoe UI" pitchFamily="34" charset="0"/>
                  <a:cs typeface="Segoe UI" pitchFamily="34" charset="0"/>
                </a:rPr>
                <a:t> </a:t>
              </a:r>
              <a:r>
                <a:rPr lang="en-US" sz="2400" b="0" kern="0" dirty="0">
                  <a:solidFill>
                    <a:prstClr val="black">
                      <a:lumMod val="95000"/>
                      <a:lumOff val="5000"/>
                    </a:prstClr>
                  </a:solidFill>
                  <a:latin typeface="Segoe UI" pitchFamily="34" charset="0"/>
                  <a:ea typeface="Segoe UI" pitchFamily="34" charset="0"/>
                  <a:cs typeface="Segoe UI" pitchFamily="34" charset="0"/>
                </a:rPr>
                <a:t>Farm</a:t>
              </a:r>
              <a:endParaRPr kumimoji="0" lang="en-US" sz="2400" b="0" i="0" u="none" strike="noStrike" kern="0" cap="none" spc="0" normalizeH="0" baseline="0" noProof="0" dirty="0">
                <a:ln>
                  <a:noFill/>
                </a:ln>
                <a:solidFill>
                  <a:prstClr val="black">
                    <a:lumMod val="95000"/>
                    <a:lumOff val="5000"/>
                  </a:prstClr>
                </a:solidFill>
                <a:effectLst/>
                <a:uLnTx/>
                <a:uFillTx/>
                <a:latin typeface="Segoe UI" pitchFamily="34" charset="0"/>
                <a:ea typeface="Segoe UI" pitchFamily="34" charset="0"/>
                <a:cs typeface="Segoe UI" pitchFamily="34" charset="0"/>
              </a:endParaRPr>
            </a:p>
            <a:p>
              <a:pPr marL="0" marR="0" lvl="0" indent="0" defTabSz="914400" eaLnBrk="0" fontAlgn="auto" latinLnBrk="0" hangingPunct="0">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black">
                      <a:lumMod val="95000"/>
                      <a:lumOff val="5000"/>
                    </a:prstClr>
                  </a:solidFill>
                  <a:effectLst/>
                  <a:uLnTx/>
                  <a:uFillTx/>
                  <a:latin typeface="Segoe UI" pitchFamily="34" charset="0"/>
                  <a:ea typeface="Segoe UI" pitchFamily="34" charset="0"/>
                  <a:cs typeface="Segoe UI" pitchFamily="34" charset="0"/>
                </a:rPr>
                <a:t>Drei Stufen</a:t>
              </a:r>
            </a:p>
          </p:txBody>
        </p:sp>
        <p:sp>
          <p:nvSpPr>
            <p:cNvPr id="7" name="Rectangle 6"/>
            <p:cNvSpPr/>
            <p:nvPr/>
          </p:nvSpPr>
          <p:spPr>
            <a:xfrm>
              <a:off x="1311247" y="5386811"/>
              <a:ext cx="1093725" cy="1025524"/>
            </a:xfrm>
            <a:prstGeom prst="rect">
              <a:avLst/>
            </a:prstGeom>
            <a:solidFill>
              <a:srgbClr val="6DC2E9"/>
            </a:solidFill>
            <a:ln w="12700" cap="flat" cmpd="sng" algn="ctr">
              <a:noFill/>
              <a:prstDash val="solid"/>
              <a:miter lim="800000"/>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8" name="AutoShape 3"/>
            <p:cNvSpPr>
              <a:spLocks noChangeArrowheads="1"/>
            </p:cNvSpPr>
            <p:nvPr/>
          </p:nvSpPr>
          <p:spPr bwMode="auto">
            <a:xfrm>
              <a:off x="4252913" y="2640732"/>
              <a:ext cx="4364037" cy="3832371"/>
            </a:xfrm>
            <a:prstGeom prst="roundRect">
              <a:avLst>
                <a:gd name="adj" fmla="val 0"/>
              </a:avLst>
            </a:prstGeom>
            <a:solidFill>
              <a:srgbClr val="D2D2D2"/>
            </a:solidFill>
            <a:ln w="6350" cap="flat" cmpd="sng" algn="ctr">
              <a:noFill/>
              <a:prstDash val="solid"/>
              <a:miter lim="800000"/>
              <a:headEnd/>
              <a:tailEnd/>
            </a:ln>
            <a:effectLst/>
          </p:spPr>
          <p:txBody>
            <a:bodyPr lIns="182880" rIns="182880"/>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0" fontAlgn="auto" latinLnBrk="0" hangingPunct="0">
                <a:lnSpc>
                  <a:spcPct val="90000"/>
                </a:lnSpc>
                <a:spcBef>
                  <a:spcPct val="70000"/>
                </a:spcBef>
                <a:spcAft>
                  <a:spcPts val="0"/>
                </a:spcAft>
                <a:buClrTx/>
                <a:buSzTx/>
                <a:buFontTx/>
                <a:buNone/>
                <a:tabLst/>
                <a:defRPr/>
              </a:pPr>
              <a:r>
                <a:rPr kumimoji="0" lang="en-US" sz="2400" b="0" i="0" u="none" strike="noStrike" kern="0" cap="none" spc="0" normalizeH="0" baseline="0" noProof="0" dirty="0" err="1">
                  <a:ln>
                    <a:noFill/>
                  </a:ln>
                  <a:solidFill>
                    <a:prstClr val="black">
                      <a:lumMod val="95000"/>
                      <a:lumOff val="5000"/>
                    </a:prstClr>
                  </a:solidFill>
                  <a:effectLst/>
                  <a:uLnTx/>
                  <a:uFillTx/>
                  <a:latin typeface="Segoe UI" pitchFamily="34" charset="0"/>
                  <a:ea typeface="Segoe UI" pitchFamily="34" charset="0"/>
                  <a:cs typeface="Segoe UI" pitchFamily="34" charset="0"/>
                </a:rPr>
                <a:t>Große</a:t>
              </a:r>
              <a:r>
                <a:rPr kumimoji="0" lang="en-US" sz="2400" b="0" i="0" u="none" strike="noStrike" kern="0" cap="none" spc="0" normalizeH="0" noProof="0" dirty="0">
                  <a:ln>
                    <a:noFill/>
                  </a:ln>
                  <a:solidFill>
                    <a:prstClr val="black">
                      <a:lumMod val="95000"/>
                      <a:lumOff val="5000"/>
                    </a:prstClr>
                  </a:solidFill>
                  <a:effectLst/>
                  <a:uLnTx/>
                  <a:uFillTx/>
                  <a:latin typeface="Segoe UI" pitchFamily="34" charset="0"/>
                  <a:ea typeface="Segoe UI" pitchFamily="34" charset="0"/>
                  <a:cs typeface="Segoe UI" pitchFamily="34" charset="0"/>
                </a:rPr>
                <a:t> Farm</a:t>
              </a:r>
              <a:endParaRPr kumimoji="0" lang="en-US" sz="2400" b="0" i="0" u="none" strike="noStrike" kern="0" cap="none" spc="0" normalizeH="0" baseline="0" noProof="0" dirty="0">
                <a:ln>
                  <a:noFill/>
                </a:ln>
                <a:solidFill>
                  <a:prstClr val="black">
                    <a:lumMod val="95000"/>
                    <a:lumOff val="5000"/>
                  </a:prstClr>
                </a:solidFill>
                <a:effectLst/>
                <a:uLnTx/>
                <a:uFillTx/>
                <a:latin typeface="Segoe UI" pitchFamily="34" charset="0"/>
                <a:ea typeface="Segoe UI" pitchFamily="34" charset="0"/>
                <a:cs typeface="Segoe UI" pitchFamily="34" charset="0"/>
              </a:endParaRPr>
            </a:p>
            <a:p>
              <a:pPr marL="0" marR="0" lvl="0" indent="0" defTabSz="914400" eaLnBrk="0" fontAlgn="auto" latinLnBrk="0" hangingPunct="0">
                <a:lnSpc>
                  <a:spcPct val="90000"/>
                </a:lnSpc>
                <a:spcBef>
                  <a:spcPts val="600"/>
                </a:spcBef>
                <a:spcAft>
                  <a:spcPts val="0"/>
                </a:spcAft>
                <a:buClrTx/>
                <a:buSzTx/>
                <a:buFontTx/>
                <a:buNone/>
                <a:tabLst/>
                <a:defRPr/>
              </a:pPr>
              <a:r>
                <a:rPr kumimoji="0" lang="en-US" sz="2000" b="0" i="0" u="none" strike="noStrike" kern="0" cap="none" spc="0" normalizeH="0" baseline="0" noProof="0" dirty="0">
                  <a:ln>
                    <a:noFill/>
                  </a:ln>
                  <a:solidFill>
                    <a:prstClr val="black">
                      <a:lumMod val="95000"/>
                      <a:lumOff val="5000"/>
                    </a:prstClr>
                  </a:solidFill>
                  <a:effectLst/>
                  <a:uLnTx/>
                  <a:uFillTx/>
                  <a:latin typeface="Segoe UI" pitchFamily="34" charset="0"/>
                  <a:ea typeface="Segoe UI" pitchFamily="34" charset="0"/>
                  <a:cs typeface="Segoe UI" pitchFamily="34" charset="0"/>
                </a:rPr>
                <a:t>Drei Stufen</a:t>
              </a:r>
            </a:p>
          </p:txBody>
        </p:sp>
        <p:sp>
          <p:nvSpPr>
            <p:cNvPr id="9" name="Rectangle 8"/>
            <p:cNvSpPr/>
            <p:nvPr/>
          </p:nvSpPr>
          <p:spPr>
            <a:xfrm>
              <a:off x="5998726" y="5386811"/>
              <a:ext cx="2308271" cy="1025524"/>
            </a:xfrm>
            <a:prstGeom prst="rect">
              <a:avLst/>
            </a:prstGeom>
            <a:solidFill>
              <a:srgbClr val="6DC2E9"/>
            </a:solidFill>
            <a:ln w="12700" cap="flat" cmpd="sng" algn="ctr">
              <a:noFill/>
              <a:prstDash val="solid"/>
              <a:miter lim="800000"/>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p:cNvSpPr/>
            <p:nvPr/>
          </p:nvSpPr>
          <p:spPr>
            <a:xfrm>
              <a:off x="4815889" y="5386811"/>
              <a:ext cx="1093725" cy="1025524"/>
            </a:xfrm>
            <a:prstGeom prst="rect">
              <a:avLst/>
            </a:prstGeom>
            <a:solidFill>
              <a:srgbClr val="6DC2E9"/>
            </a:solidFill>
            <a:ln w="12700" cap="flat" cmpd="sng" algn="ctr">
              <a:noFill/>
              <a:prstDash val="solid"/>
              <a:miter lim="800000"/>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p:cNvSpPr/>
            <p:nvPr/>
          </p:nvSpPr>
          <p:spPr>
            <a:xfrm>
              <a:off x="4821255" y="4355151"/>
              <a:ext cx="2418055" cy="931061"/>
            </a:xfrm>
            <a:prstGeom prst="rect">
              <a:avLst/>
            </a:prstGeom>
            <a:solidFill>
              <a:srgbClr val="6DC2E9"/>
            </a:solidFill>
            <a:ln w="12700" cap="flat" cmpd="sng" algn="ctr">
              <a:noFill/>
              <a:prstDash val="solid"/>
              <a:miter lim="800000"/>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p:cNvGrpSpPr/>
            <p:nvPr/>
          </p:nvGrpSpPr>
          <p:grpSpPr>
            <a:xfrm>
              <a:off x="6168997" y="848927"/>
              <a:ext cx="752359" cy="792196"/>
              <a:chOff x="5963056" y="923069"/>
              <a:chExt cx="752359" cy="792196"/>
            </a:xfrm>
          </p:grpSpPr>
          <p:grpSp>
            <p:nvGrpSpPr>
              <p:cNvPr id="503" name="Group 502"/>
              <p:cNvGrpSpPr>
                <a:grpSpLocks noChangeAspect="1"/>
              </p:cNvGrpSpPr>
              <p:nvPr/>
            </p:nvGrpSpPr>
            <p:grpSpPr>
              <a:xfrm>
                <a:off x="6279998" y="1180646"/>
                <a:ext cx="435417" cy="339661"/>
                <a:chOff x="1507436" y="1799127"/>
                <a:chExt cx="3681068" cy="2752580"/>
              </a:xfrm>
            </p:grpSpPr>
            <p:sp>
              <p:nvSpPr>
                <p:cNvPr id="557" name="Rectangle 556"/>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8" name="Rectangle 557"/>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9" name="Rectangle 558"/>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0" name="Isosceles Triangle 559"/>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1" name="Rectangle 560"/>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2" name="Freeform 561"/>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63" name="5-Point Star 562"/>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04" name="Group 503"/>
              <p:cNvGrpSpPr>
                <a:grpSpLocks noChangeAspect="1"/>
              </p:cNvGrpSpPr>
              <p:nvPr/>
            </p:nvGrpSpPr>
            <p:grpSpPr>
              <a:xfrm>
                <a:off x="6221333" y="1272834"/>
                <a:ext cx="435416" cy="339661"/>
                <a:chOff x="1507436" y="1799127"/>
                <a:chExt cx="3681068" cy="2752580"/>
              </a:xfrm>
            </p:grpSpPr>
            <p:sp>
              <p:nvSpPr>
                <p:cNvPr id="550" name="Rectangle 549"/>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1" name="Rectangle 550"/>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2" name="Rectangle 551"/>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3" name="Isosceles Triangle 552"/>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4" name="Rectangle 553"/>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5" name="Freeform 554"/>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56" name="5-Point Star 555"/>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505" name="Picture 504"/>
              <p:cNvPicPr>
                <a:picLocks noChangeAspect="1"/>
              </p:cNvPicPr>
              <p:nvPr/>
            </p:nvPicPr>
            <p:blipFill>
              <a:blip r:embed="rId2"/>
              <a:stretch>
                <a:fillRect/>
              </a:stretch>
            </p:blipFill>
            <p:spPr>
              <a:xfrm>
                <a:off x="5963056" y="923069"/>
                <a:ext cx="420854" cy="792196"/>
              </a:xfrm>
              <a:prstGeom prst="rect">
                <a:avLst/>
              </a:prstGeom>
            </p:spPr>
          </p:pic>
          <p:grpSp>
            <p:nvGrpSpPr>
              <p:cNvPr id="506" name="Group 505"/>
              <p:cNvGrpSpPr>
                <a:grpSpLocks noChangeAspect="1"/>
              </p:cNvGrpSpPr>
              <p:nvPr/>
            </p:nvGrpSpPr>
            <p:grpSpPr>
              <a:xfrm>
                <a:off x="6173483" y="1366930"/>
                <a:ext cx="435417" cy="339661"/>
                <a:chOff x="1507436" y="1799127"/>
                <a:chExt cx="3681068" cy="2752580"/>
              </a:xfrm>
            </p:grpSpPr>
            <p:sp>
              <p:nvSpPr>
                <p:cNvPr id="543" name="Rectangle 542"/>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4" name="Rectangle 543"/>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5" name="Rectangle 544"/>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6" name="Isosceles Triangle 545"/>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7" name="Rectangle 546"/>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8" name="Freeform 547"/>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49" name="5-Point Star 548"/>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507" name="Group 506"/>
              <p:cNvGrpSpPr>
                <a:grpSpLocks noChangeAspect="1"/>
              </p:cNvGrpSpPr>
              <p:nvPr/>
            </p:nvGrpSpPr>
            <p:grpSpPr bwMode="auto">
              <a:xfrm>
                <a:off x="6001838" y="1348635"/>
                <a:ext cx="278924" cy="336256"/>
                <a:chOff x="1780" y="1364"/>
                <a:chExt cx="793" cy="956"/>
              </a:xfrm>
            </p:grpSpPr>
            <p:sp>
              <p:nvSpPr>
                <p:cNvPr id="508"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09" name="Freeform 508"/>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0" name="Freeform 509"/>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1" name="Freeform 510"/>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2" name="Freeform 511"/>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3" name="Freeform 512"/>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4" name="Freeform 513"/>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5" name="Freeform 514"/>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6" name="Freeform 515"/>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7" name="Freeform 516"/>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8" name="Freeform 517"/>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9" name="Freeform 518"/>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0" name="Freeform 519"/>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1" name="Freeform 520"/>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2" name="Freeform 521"/>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3" name="Freeform 522"/>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4" name="Freeform 523"/>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5" name="Freeform 524"/>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6" name="Freeform 525"/>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7" name="Freeform 526"/>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8" name="Freeform 527"/>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29" name="Freeform 528"/>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0" name="Freeform 529"/>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1" name="Freeform 530"/>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2" name="Freeform 531"/>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3" name="Freeform 532"/>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4" name="Freeform 533"/>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5" name="Freeform 534"/>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6" name="Freeform 535"/>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7" name="Freeform 536"/>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8" name="Freeform 537"/>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39" name="Freeform 538"/>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40" name="Freeform 539"/>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41" name="Freeform 540"/>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42" name="Freeform 541"/>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13" name="Group 12"/>
            <p:cNvGrpSpPr/>
            <p:nvPr/>
          </p:nvGrpSpPr>
          <p:grpSpPr>
            <a:xfrm>
              <a:off x="7127862" y="793624"/>
              <a:ext cx="780935" cy="866847"/>
              <a:chOff x="6806586" y="843052"/>
              <a:chExt cx="780935" cy="866847"/>
            </a:xfrm>
          </p:grpSpPr>
          <p:grpSp>
            <p:nvGrpSpPr>
              <p:cNvPr id="429" name="Group 428"/>
              <p:cNvGrpSpPr>
                <a:grpSpLocks noChangeAspect="1"/>
              </p:cNvGrpSpPr>
              <p:nvPr/>
            </p:nvGrpSpPr>
            <p:grpSpPr>
              <a:xfrm>
                <a:off x="7152104" y="843052"/>
                <a:ext cx="435417" cy="339661"/>
                <a:chOff x="1507436" y="1799127"/>
                <a:chExt cx="3681068" cy="2752580"/>
              </a:xfrm>
            </p:grpSpPr>
            <p:sp>
              <p:nvSpPr>
                <p:cNvPr id="496" name="Rectangle 495"/>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7" name="Rectangle 496"/>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8" name="Rectangle 497"/>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9" name="Isosceles Triangle 498"/>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0" name="Rectangle 499"/>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1" name="Freeform 500"/>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02" name="5-Point Star 501"/>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430" name="Group 429"/>
              <p:cNvGrpSpPr>
                <a:grpSpLocks noChangeAspect="1"/>
              </p:cNvGrpSpPr>
              <p:nvPr/>
            </p:nvGrpSpPr>
            <p:grpSpPr>
              <a:xfrm>
                <a:off x="7093439" y="935240"/>
                <a:ext cx="435416" cy="339661"/>
                <a:chOff x="1507436" y="1799127"/>
                <a:chExt cx="3681068" cy="2752580"/>
              </a:xfrm>
            </p:grpSpPr>
            <p:sp>
              <p:nvSpPr>
                <p:cNvPr id="489" name="Rectangle 488"/>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0" name="Rectangle 489"/>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1" name="Rectangle 490"/>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2" name="Isosceles Triangle 491"/>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3" name="Rectangle 492"/>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4" name="Freeform 493"/>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95" name="5-Point Star 494"/>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31" name="Picture 430"/>
              <p:cNvPicPr>
                <a:picLocks noChangeAspect="1"/>
              </p:cNvPicPr>
              <p:nvPr/>
            </p:nvPicPr>
            <p:blipFill>
              <a:blip r:embed="rId2"/>
              <a:stretch>
                <a:fillRect/>
              </a:stretch>
            </p:blipFill>
            <p:spPr>
              <a:xfrm>
                <a:off x="6806586" y="917703"/>
                <a:ext cx="420854" cy="792196"/>
              </a:xfrm>
              <a:prstGeom prst="rect">
                <a:avLst/>
              </a:prstGeom>
            </p:spPr>
          </p:pic>
          <p:grpSp>
            <p:nvGrpSpPr>
              <p:cNvPr id="432" name="Group 431"/>
              <p:cNvGrpSpPr>
                <a:grpSpLocks noChangeAspect="1"/>
              </p:cNvGrpSpPr>
              <p:nvPr/>
            </p:nvGrpSpPr>
            <p:grpSpPr>
              <a:xfrm>
                <a:off x="7045589" y="1029336"/>
                <a:ext cx="435417" cy="339661"/>
                <a:chOff x="1507436" y="1799127"/>
                <a:chExt cx="3681068" cy="2752580"/>
              </a:xfrm>
            </p:grpSpPr>
            <p:sp>
              <p:nvSpPr>
                <p:cNvPr id="482" name="Rectangle 481"/>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3" name="Rectangle 482"/>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4" name="Rectangle 483"/>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5" name="Isosceles Triangle 484"/>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6" name="Rectangle 485"/>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7" name="Freeform 486"/>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88" name="5-Point Star 487"/>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433" name="Group 432"/>
              <p:cNvGrpSpPr/>
              <p:nvPr/>
            </p:nvGrpSpPr>
            <p:grpSpPr>
              <a:xfrm>
                <a:off x="7013609" y="1318054"/>
                <a:ext cx="472214" cy="368366"/>
                <a:chOff x="5310695" y="2558649"/>
                <a:chExt cx="791936" cy="617775"/>
              </a:xfrm>
            </p:grpSpPr>
            <p:grpSp>
              <p:nvGrpSpPr>
                <p:cNvPr id="470" name="Group 469"/>
                <p:cNvGrpSpPr>
                  <a:grpSpLocks noChangeAspect="1"/>
                </p:cNvGrpSpPr>
                <p:nvPr/>
              </p:nvGrpSpPr>
              <p:grpSpPr>
                <a:xfrm>
                  <a:off x="5310695" y="2558649"/>
                  <a:ext cx="791936" cy="617775"/>
                  <a:chOff x="1507436" y="1799127"/>
                  <a:chExt cx="3681068" cy="2752580"/>
                </a:xfrm>
              </p:grpSpPr>
              <p:sp>
                <p:nvSpPr>
                  <p:cNvPr id="475" name="Rectangle 474"/>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6" name="Rectangle 475"/>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7" name="Rectangle 476"/>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8" name="Isosceles Triangle 477"/>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9" name="Rectangle 478"/>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0" name="Freeform 479"/>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81" name="5-Point Star 480"/>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71" name="Oval 470"/>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2" name="Isosceles Triangle 471"/>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3" name="Rectangle 472"/>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4" name="Rectangle 473"/>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434" name="Group 433"/>
              <p:cNvGrpSpPr>
                <a:grpSpLocks noChangeAspect="1"/>
              </p:cNvGrpSpPr>
              <p:nvPr/>
            </p:nvGrpSpPr>
            <p:grpSpPr bwMode="auto">
              <a:xfrm>
                <a:off x="6928603" y="1141242"/>
                <a:ext cx="278924" cy="336256"/>
                <a:chOff x="1780" y="1364"/>
                <a:chExt cx="793" cy="956"/>
              </a:xfrm>
            </p:grpSpPr>
            <p:sp>
              <p:nvSpPr>
                <p:cNvPr id="435"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6" name="Freeform 435"/>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7" name="Freeform 436"/>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8" name="Freeform 437"/>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9" name="Freeform 438"/>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0" name="Freeform 439"/>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1" name="Freeform 440"/>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2" name="Freeform 441"/>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3" name="Freeform 442"/>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4" name="Freeform 443"/>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5" name="Freeform 444"/>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6" name="Freeform 445"/>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7" name="Freeform 446"/>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8" name="Freeform 447"/>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9" name="Freeform 448"/>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0" name="Freeform 449"/>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1" name="Freeform 450"/>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2" name="Freeform 451"/>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3" name="Freeform 452"/>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4" name="Freeform 453"/>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5" name="Freeform 454"/>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6" name="Freeform 455"/>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7" name="Freeform 456"/>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8" name="Freeform 457"/>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9" name="Freeform 458"/>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0" name="Freeform 459"/>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1" name="Freeform 460"/>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2" name="Freeform 461"/>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3" name="Freeform 462"/>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4" name="Freeform 463"/>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5" name="Freeform 464"/>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6" name="Freeform 465"/>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7" name="Freeform 466"/>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8" name="Freeform 467"/>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9" name="Freeform 468"/>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14" name="Group 13"/>
            <p:cNvGrpSpPr/>
            <p:nvPr/>
          </p:nvGrpSpPr>
          <p:grpSpPr>
            <a:xfrm>
              <a:off x="6789298" y="1716887"/>
              <a:ext cx="567729" cy="797493"/>
              <a:chOff x="-1527230" y="3047141"/>
              <a:chExt cx="1073437" cy="1507862"/>
            </a:xfrm>
          </p:grpSpPr>
          <p:pic>
            <p:nvPicPr>
              <p:cNvPr id="425" name="Picture 424"/>
              <p:cNvPicPr>
                <a:picLocks noChangeAspect="1"/>
              </p:cNvPicPr>
              <p:nvPr/>
            </p:nvPicPr>
            <p:blipFill>
              <a:blip r:embed="rId2"/>
              <a:stretch>
                <a:fillRect/>
              </a:stretch>
            </p:blipFill>
            <p:spPr>
              <a:xfrm>
                <a:off x="-1527230" y="3047141"/>
                <a:ext cx="801053" cy="1507862"/>
              </a:xfrm>
              <a:prstGeom prst="rect">
                <a:avLst/>
              </a:prstGeom>
            </p:spPr>
          </p:pic>
          <p:grpSp>
            <p:nvGrpSpPr>
              <p:cNvPr id="426" name="Group 425"/>
              <p:cNvGrpSpPr/>
              <p:nvPr/>
            </p:nvGrpSpPr>
            <p:grpSpPr>
              <a:xfrm>
                <a:off x="-889024" y="3865622"/>
                <a:ext cx="435231" cy="647640"/>
                <a:chOff x="7978408" y="1944044"/>
                <a:chExt cx="435231" cy="647640"/>
              </a:xfrm>
            </p:grpSpPr>
            <p:sp>
              <p:nvSpPr>
                <p:cNvPr id="427" name="Oval 426"/>
                <p:cNvSpPr>
                  <a:spLocks noChangeArrowheads="1"/>
                </p:cNvSpPr>
                <p:nvPr/>
              </p:nvSpPr>
              <p:spPr bwMode="auto">
                <a:xfrm>
                  <a:off x="7978408" y="1944044"/>
                  <a:ext cx="435231" cy="137441"/>
                </a:xfrm>
                <a:prstGeom prst="ellipse">
                  <a:avLst/>
                </a:pr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8" name="Freeform 427"/>
                <p:cNvSpPr>
                  <a:spLocks/>
                </p:cNvSpPr>
                <p:nvPr/>
              </p:nvSpPr>
              <p:spPr bwMode="auto">
                <a:xfrm>
                  <a:off x="7978408" y="2056496"/>
                  <a:ext cx="435231" cy="535188"/>
                </a:xfrm>
                <a:custGeom>
                  <a:avLst/>
                  <a:gdLst>
                    <a:gd name="T0" fmla="*/ 189 w 378"/>
                    <a:gd name="T1" fmla="*/ 43 h 464"/>
                    <a:gd name="T2" fmla="*/ 0 w 378"/>
                    <a:gd name="T3" fmla="*/ 0 h 464"/>
                    <a:gd name="T4" fmla="*/ 0 w 378"/>
                    <a:gd name="T5" fmla="*/ 381 h 464"/>
                    <a:gd name="T6" fmla="*/ 189 w 378"/>
                    <a:gd name="T7" fmla="*/ 464 h 464"/>
                    <a:gd name="T8" fmla="*/ 378 w 378"/>
                    <a:gd name="T9" fmla="*/ 381 h 464"/>
                    <a:gd name="T10" fmla="*/ 378 w 378"/>
                    <a:gd name="T11" fmla="*/ 0 h 464"/>
                    <a:gd name="T12" fmla="*/ 189 w 378"/>
                    <a:gd name="T13" fmla="*/ 43 h 464"/>
                  </a:gdLst>
                  <a:ahLst/>
                  <a:cxnLst>
                    <a:cxn ang="0">
                      <a:pos x="T0" y="T1"/>
                    </a:cxn>
                    <a:cxn ang="0">
                      <a:pos x="T2" y="T3"/>
                    </a:cxn>
                    <a:cxn ang="0">
                      <a:pos x="T4" y="T5"/>
                    </a:cxn>
                    <a:cxn ang="0">
                      <a:pos x="T6" y="T7"/>
                    </a:cxn>
                    <a:cxn ang="0">
                      <a:pos x="T8" y="T9"/>
                    </a:cxn>
                    <a:cxn ang="0">
                      <a:pos x="T10" y="T11"/>
                    </a:cxn>
                    <a:cxn ang="0">
                      <a:pos x="T12" y="T13"/>
                    </a:cxn>
                  </a:cxnLst>
                  <a:rect l="0" t="0" r="r" b="b"/>
                  <a:pathLst>
                    <a:path w="378" h="464">
                      <a:moveTo>
                        <a:pt x="189" y="43"/>
                      </a:moveTo>
                      <a:cubicBezTo>
                        <a:pt x="114" y="43"/>
                        <a:pt x="34" y="30"/>
                        <a:pt x="0" y="0"/>
                      </a:cubicBezTo>
                      <a:lnTo>
                        <a:pt x="0" y="381"/>
                      </a:lnTo>
                      <a:cubicBezTo>
                        <a:pt x="0" y="427"/>
                        <a:pt x="84" y="464"/>
                        <a:pt x="189" y="464"/>
                      </a:cubicBezTo>
                      <a:cubicBezTo>
                        <a:pt x="293" y="464"/>
                        <a:pt x="378" y="427"/>
                        <a:pt x="378" y="381"/>
                      </a:cubicBezTo>
                      <a:lnTo>
                        <a:pt x="378" y="0"/>
                      </a:lnTo>
                      <a:cubicBezTo>
                        <a:pt x="343" y="30"/>
                        <a:pt x="264" y="43"/>
                        <a:pt x="189" y="43"/>
                      </a:cubicBezTo>
                      <a:close/>
                    </a:path>
                  </a:pathLst>
                </a:cu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15" name="Group 14"/>
            <p:cNvGrpSpPr/>
            <p:nvPr/>
          </p:nvGrpSpPr>
          <p:grpSpPr>
            <a:xfrm>
              <a:off x="4965014" y="3430032"/>
              <a:ext cx="752359" cy="792196"/>
              <a:chOff x="5963056" y="923069"/>
              <a:chExt cx="752359" cy="792196"/>
            </a:xfrm>
          </p:grpSpPr>
          <p:grpSp>
            <p:nvGrpSpPr>
              <p:cNvPr id="364" name="Group 363"/>
              <p:cNvGrpSpPr>
                <a:grpSpLocks noChangeAspect="1"/>
              </p:cNvGrpSpPr>
              <p:nvPr/>
            </p:nvGrpSpPr>
            <p:grpSpPr>
              <a:xfrm>
                <a:off x="6279998" y="1180646"/>
                <a:ext cx="435417" cy="339661"/>
                <a:chOff x="1507436" y="1799127"/>
                <a:chExt cx="3681068" cy="2752580"/>
              </a:xfrm>
            </p:grpSpPr>
            <p:sp>
              <p:nvSpPr>
                <p:cNvPr id="418" name="Rectangle 417"/>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9" name="Rectangle 418"/>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20" name="Rectangle 419"/>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21" name="Isosceles Triangle 420"/>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22" name="Rectangle 421"/>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23" name="Freeform 422"/>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4" name="5-Point Star 423"/>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365" name="Group 364"/>
              <p:cNvGrpSpPr>
                <a:grpSpLocks noChangeAspect="1"/>
              </p:cNvGrpSpPr>
              <p:nvPr/>
            </p:nvGrpSpPr>
            <p:grpSpPr>
              <a:xfrm>
                <a:off x="6221333" y="1272834"/>
                <a:ext cx="435416" cy="339661"/>
                <a:chOff x="1507436" y="1799127"/>
                <a:chExt cx="3681068" cy="2752580"/>
              </a:xfrm>
            </p:grpSpPr>
            <p:sp>
              <p:nvSpPr>
                <p:cNvPr id="411" name="Rectangle 410"/>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2" name="Rectangle 411"/>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3" name="Rectangle 412"/>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4" name="Isosceles Triangle 413"/>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5" name="Rectangle 414"/>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6" name="Freeform 415"/>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7" name="5-Point Star 416"/>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366" name="Picture 365"/>
              <p:cNvPicPr>
                <a:picLocks noChangeAspect="1"/>
              </p:cNvPicPr>
              <p:nvPr/>
            </p:nvPicPr>
            <p:blipFill>
              <a:blip r:embed="rId2"/>
              <a:stretch>
                <a:fillRect/>
              </a:stretch>
            </p:blipFill>
            <p:spPr>
              <a:xfrm>
                <a:off x="5963056" y="923069"/>
                <a:ext cx="420854" cy="792196"/>
              </a:xfrm>
              <a:prstGeom prst="rect">
                <a:avLst/>
              </a:prstGeom>
            </p:spPr>
          </p:pic>
          <p:grpSp>
            <p:nvGrpSpPr>
              <p:cNvPr id="367" name="Group 366"/>
              <p:cNvGrpSpPr>
                <a:grpSpLocks noChangeAspect="1"/>
              </p:cNvGrpSpPr>
              <p:nvPr/>
            </p:nvGrpSpPr>
            <p:grpSpPr>
              <a:xfrm>
                <a:off x="6173483" y="1366930"/>
                <a:ext cx="435417" cy="339661"/>
                <a:chOff x="1507436" y="1799127"/>
                <a:chExt cx="3681068" cy="2752580"/>
              </a:xfrm>
            </p:grpSpPr>
            <p:sp>
              <p:nvSpPr>
                <p:cNvPr id="404" name="Rectangle 403"/>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5" name="Rectangle 404"/>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6" name="Rectangle 405"/>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7" name="Isosceles Triangle 406"/>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8" name="Rectangle 407"/>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9" name="Freeform 408"/>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0" name="5-Point Star 409"/>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368" name="Group 367"/>
              <p:cNvGrpSpPr>
                <a:grpSpLocks noChangeAspect="1"/>
              </p:cNvGrpSpPr>
              <p:nvPr/>
            </p:nvGrpSpPr>
            <p:grpSpPr bwMode="auto">
              <a:xfrm>
                <a:off x="6001838" y="1348635"/>
                <a:ext cx="278924" cy="336256"/>
                <a:chOff x="1780" y="1364"/>
                <a:chExt cx="793" cy="956"/>
              </a:xfrm>
            </p:grpSpPr>
            <p:sp>
              <p:nvSpPr>
                <p:cNvPr id="369"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0" name="Freeform 369"/>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1" name="Freeform 370"/>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2" name="Freeform 371"/>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3" name="Freeform 372"/>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4" name="Freeform 373"/>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5" name="Freeform 374"/>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6" name="Freeform 375"/>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7" name="Freeform 376"/>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8" name="Freeform 377"/>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9" name="Freeform 378"/>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0" name="Freeform 379"/>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1" name="Freeform 380"/>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2" name="Freeform 381"/>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3" name="Freeform 382"/>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4" name="Freeform 383"/>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5" name="Freeform 384"/>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6" name="Freeform 385"/>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7" name="Freeform 386"/>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8" name="Freeform 387"/>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9" name="Freeform 388"/>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0" name="Freeform 389"/>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1" name="Freeform 390"/>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2" name="Freeform 391"/>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3" name="Freeform 392"/>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4" name="Freeform 393"/>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5" name="Freeform 394"/>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6" name="Freeform 395"/>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7" name="Freeform 396"/>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8" name="Freeform 397"/>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9" name="Freeform 398"/>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0" name="Freeform 399"/>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1" name="Freeform 400"/>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2" name="Freeform 401"/>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3" name="Freeform 402"/>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16" name="Group 15"/>
            <p:cNvGrpSpPr/>
            <p:nvPr/>
          </p:nvGrpSpPr>
          <p:grpSpPr>
            <a:xfrm>
              <a:off x="6200516" y="3423894"/>
              <a:ext cx="752359" cy="792196"/>
              <a:chOff x="5963056" y="923069"/>
              <a:chExt cx="752359" cy="792196"/>
            </a:xfrm>
          </p:grpSpPr>
          <p:grpSp>
            <p:nvGrpSpPr>
              <p:cNvPr id="303" name="Group 302"/>
              <p:cNvGrpSpPr>
                <a:grpSpLocks noChangeAspect="1"/>
              </p:cNvGrpSpPr>
              <p:nvPr/>
            </p:nvGrpSpPr>
            <p:grpSpPr>
              <a:xfrm>
                <a:off x="6279998" y="1180646"/>
                <a:ext cx="435417" cy="339661"/>
                <a:chOff x="1507436" y="1799127"/>
                <a:chExt cx="3681068" cy="2752580"/>
              </a:xfrm>
            </p:grpSpPr>
            <p:sp>
              <p:nvSpPr>
                <p:cNvPr id="357" name="Rectangle 356"/>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8" name="Rectangle 357"/>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9" name="Rectangle 358"/>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0" name="Isosceles Triangle 359"/>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1" name="Rectangle 360"/>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62" name="Freeform 361"/>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3" name="5-Point Star 362"/>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304" name="Group 303"/>
              <p:cNvGrpSpPr>
                <a:grpSpLocks noChangeAspect="1"/>
              </p:cNvGrpSpPr>
              <p:nvPr/>
            </p:nvGrpSpPr>
            <p:grpSpPr>
              <a:xfrm>
                <a:off x="6221333" y="1272834"/>
                <a:ext cx="435416" cy="339661"/>
                <a:chOff x="1507436" y="1799127"/>
                <a:chExt cx="3681068" cy="2752580"/>
              </a:xfrm>
            </p:grpSpPr>
            <p:sp>
              <p:nvSpPr>
                <p:cNvPr id="350" name="Rectangle 349"/>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1" name="Rectangle 350"/>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2" name="Rectangle 351"/>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3" name="Isosceles Triangle 352"/>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4" name="Rectangle 353"/>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5" name="Freeform 354"/>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6" name="5-Point Star 355"/>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305" name="Picture 304"/>
              <p:cNvPicPr>
                <a:picLocks noChangeAspect="1"/>
              </p:cNvPicPr>
              <p:nvPr/>
            </p:nvPicPr>
            <p:blipFill>
              <a:blip r:embed="rId2"/>
              <a:stretch>
                <a:fillRect/>
              </a:stretch>
            </p:blipFill>
            <p:spPr>
              <a:xfrm>
                <a:off x="5963056" y="923069"/>
                <a:ext cx="420854" cy="792196"/>
              </a:xfrm>
              <a:prstGeom prst="rect">
                <a:avLst/>
              </a:prstGeom>
            </p:spPr>
          </p:pic>
          <p:grpSp>
            <p:nvGrpSpPr>
              <p:cNvPr id="306" name="Group 305"/>
              <p:cNvGrpSpPr>
                <a:grpSpLocks noChangeAspect="1"/>
              </p:cNvGrpSpPr>
              <p:nvPr/>
            </p:nvGrpSpPr>
            <p:grpSpPr>
              <a:xfrm>
                <a:off x="6173483" y="1366930"/>
                <a:ext cx="435417" cy="339661"/>
                <a:chOff x="1507436" y="1799127"/>
                <a:chExt cx="3681068" cy="2752580"/>
              </a:xfrm>
            </p:grpSpPr>
            <p:sp>
              <p:nvSpPr>
                <p:cNvPr id="343" name="Rectangle 342"/>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4" name="Rectangle 343"/>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5" name="Rectangle 344"/>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6" name="Isosceles Triangle 345"/>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7" name="Rectangle 346"/>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48" name="Freeform 347"/>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49" name="5-Point Star 348"/>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307" name="Group 306"/>
              <p:cNvGrpSpPr>
                <a:grpSpLocks noChangeAspect="1"/>
              </p:cNvGrpSpPr>
              <p:nvPr/>
            </p:nvGrpSpPr>
            <p:grpSpPr bwMode="auto">
              <a:xfrm>
                <a:off x="6001838" y="1348635"/>
                <a:ext cx="278924" cy="336256"/>
                <a:chOff x="1780" y="1364"/>
                <a:chExt cx="793" cy="956"/>
              </a:xfrm>
            </p:grpSpPr>
            <p:sp>
              <p:nvSpPr>
                <p:cNvPr id="308"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9" name="Freeform 308"/>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0" name="Freeform 309"/>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1" name="Freeform 310"/>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2" name="Freeform 311"/>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3" name="Freeform 312"/>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4" name="Freeform 313"/>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5" name="Freeform 314"/>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6" name="Freeform 315"/>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7" name="Freeform 316"/>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8" name="Freeform 317"/>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9" name="Freeform 318"/>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0" name="Freeform 319"/>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1" name="Freeform 320"/>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2" name="Freeform 321"/>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3" name="Freeform 322"/>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4" name="Freeform 323"/>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5" name="Freeform 324"/>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6" name="Freeform 325"/>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7" name="Freeform 326"/>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8" name="Freeform 327"/>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9" name="Freeform 328"/>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0" name="Freeform 329"/>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1" name="Freeform 330"/>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2" name="Freeform 331"/>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3" name="Freeform 332"/>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4" name="Freeform 333"/>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5" name="Freeform 334"/>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6" name="Freeform 335"/>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7" name="Freeform 336"/>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8" name="Freeform 337"/>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9" name="Freeform 338"/>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40" name="Freeform 339"/>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41" name="Freeform 340"/>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42" name="Freeform 341"/>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17" name="Group 16"/>
            <p:cNvGrpSpPr/>
            <p:nvPr/>
          </p:nvGrpSpPr>
          <p:grpSpPr>
            <a:xfrm>
              <a:off x="7436018" y="3417756"/>
              <a:ext cx="752359" cy="792196"/>
              <a:chOff x="5963056" y="923069"/>
              <a:chExt cx="752359" cy="792196"/>
            </a:xfrm>
          </p:grpSpPr>
          <p:grpSp>
            <p:nvGrpSpPr>
              <p:cNvPr id="242" name="Group 241"/>
              <p:cNvGrpSpPr>
                <a:grpSpLocks noChangeAspect="1"/>
              </p:cNvGrpSpPr>
              <p:nvPr/>
            </p:nvGrpSpPr>
            <p:grpSpPr>
              <a:xfrm>
                <a:off x="6279998" y="1180646"/>
                <a:ext cx="435417" cy="339661"/>
                <a:chOff x="1507436" y="1799127"/>
                <a:chExt cx="3681068" cy="2752580"/>
              </a:xfrm>
            </p:grpSpPr>
            <p:sp>
              <p:nvSpPr>
                <p:cNvPr id="296" name="Rectangle 295"/>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7" name="Rectangle 296"/>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8" name="Rectangle 297"/>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9" name="Isosceles Triangle 298"/>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00" name="Rectangle 299"/>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01" name="Freeform 300"/>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2" name="5-Point Star 301"/>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243" name="Group 242"/>
              <p:cNvGrpSpPr>
                <a:grpSpLocks noChangeAspect="1"/>
              </p:cNvGrpSpPr>
              <p:nvPr/>
            </p:nvGrpSpPr>
            <p:grpSpPr>
              <a:xfrm>
                <a:off x="6221333" y="1272834"/>
                <a:ext cx="435416" cy="339661"/>
                <a:chOff x="1507436" y="1799127"/>
                <a:chExt cx="3681068" cy="2752580"/>
              </a:xfrm>
            </p:grpSpPr>
            <p:sp>
              <p:nvSpPr>
                <p:cNvPr id="289" name="Rectangle 288"/>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0" name="Rectangle 289"/>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1" name="Rectangle 290"/>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2" name="Isosceles Triangle 291"/>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3" name="Rectangle 292"/>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4" name="Freeform 293"/>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5" name="5-Point Star 294"/>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244" name="Picture 243"/>
              <p:cNvPicPr>
                <a:picLocks noChangeAspect="1"/>
              </p:cNvPicPr>
              <p:nvPr/>
            </p:nvPicPr>
            <p:blipFill>
              <a:blip r:embed="rId2"/>
              <a:stretch>
                <a:fillRect/>
              </a:stretch>
            </p:blipFill>
            <p:spPr>
              <a:xfrm>
                <a:off x="5963056" y="923069"/>
                <a:ext cx="420854" cy="792196"/>
              </a:xfrm>
              <a:prstGeom prst="rect">
                <a:avLst/>
              </a:prstGeom>
            </p:spPr>
          </p:pic>
          <p:grpSp>
            <p:nvGrpSpPr>
              <p:cNvPr id="245" name="Group 244"/>
              <p:cNvGrpSpPr>
                <a:grpSpLocks noChangeAspect="1"/>
              </p:cNvGrpSpPr>
              <p:nvPr/>
            </p:nvGrpSpPr>
            <p:grpSpPr>
              <a:xfrm>
                <a:off x="6173483" y="1366930"/>
                <a:ext cx="435417" cy="339661"/>
                <a:chOff x="1507436" y="1799127"/>
                <a:chExt cx="3681068" cy="2752580"/>
              </a:xfrm>
            </p:grpSpPr>
            <p:sp>
              <p:nvSpPr>
                <p:cNvPr id="282" name="Rectangle 281"/>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3" name="Rectangle 282"/>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4" name="Rectangle 283"/>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5" name="Isosceles Triangle 284"/>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6" name="Rectangle 285"/>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7" name="Freeform 286"/>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88" name="5-Point Star 287"/>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246" name="Group 245"/>
              <p:cNvGrpSpPr>
                <a:grpSpLocks noChangeAspect="1"/>
              </p:cNvGrpSpPr>
              <p:nvPr/>
            </p:nvGrpSpPr>
            <p:grpSpPr bwMode="auto">
              <a:xfrm>
                <a:off x="6001838" y="1348635"/>
                <a:ext cx="278924" cy="336256"/>
                <a:chOff x="1780" y="1364"/>
                <a:chExt cx="793" cy="956"/>
              </a:xfrm>
            </p:grpSpPr>
            <p:sp>
              <p:nvSpPr>
                <p:cNvPr id="247"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8" name="Freeform 247"/>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9" name="Freeform 248"/>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0" name="Freeform 249"/>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1" name="Freeform 250"/>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2" name="Freeform 251"/>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3" name="Freeform 252"/>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4" name="Freeform 253"/>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5" name="Freeform 254"/>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6" name="Freeform 255"/>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7" name="Freeform 256"/>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8" name="Freeform 257"/>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9" name="Freeform 258"/>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0" name="Freeform 259"/>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1" name="Freeform 260"/>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2" name="Freeform 261"/>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3" name="Freeform 262"/>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4" name="Freeform 263"/>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5" name="Freeform 264"/>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6" name="Freeform 265"/>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7" name="Freeform 266"/>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8" name="Freeform 267"/>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9" name="Freeform 268"/>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0" name="Freeform 269"/>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1" name="Freeform 270"/>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2" name="Freeform 271"/>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3" name="Freeform 272"/>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4" name="Freeform 273"/>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5" name="Freeform 274"/>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6" name="Freeform 275"/>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7" name="Freeform 276"/>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8" name="Freeform 277"/>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9" name="Freeform 278"/>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80" name="Freeform 279"/>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81" name="Freeform 280"/>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18" name="Group 17"/>
            <p:cNvGrpSpPr/>
            <p:nvPr/>
          </p:nvGrpSpPr>
          <p:grpSpPr>
            <a:xfrm>
              <a:off x="4955672" y="4426359"/>
              <a:ext cx="957334" cy="783949"/>
              <a:chOff x="-1401795" y="1616220"/>
              <a:chExt cx="1425068" cy="1166969"/>
            </a:xfrm>
          </p:grpSpPr>
          <p:pic>
            <p:nvPicPr>
              <p:cNvPr id="228" name="Picture 227"/>
              <p:cNvPicPr>
                <a:picLocks noChangeAspect="1"/>
              </p:cNvPicPr>
              <p:nvPr/>
            </p:nvPicPr>
            <p:blipFill>
              <a:blip r:embed="rId2"/>
              <a:stretch>
                <a:fillRect/>
              </a:stretch>
            </p:blipFill>
            <p:spPr>
              <a:xfrm>
                <a:off x="-1401795" y="1616220"/>
                <a:ext cx="619953" cy="1166969"/>
              </a:xfrm>
              <a:prstGeom prst="rect">
                <a:avLst/>
              </a:prstGeom>
            </p:spPr>
          </p:pic>
          <p:grpSp>
            <p:nvGrpSpPr>
              <p:cNvPr id="229" name="Group 228"/>
              <p:cNvGrpSpPr/>
              <p:nvPr/>
            </p:nvGrpSpPr>
            <p:grpSpPr>
              <a:xfrm>
                <a:off x="-768663" y="2138802"/>
                <a:ext cx="791936" cy="617775"/>
                <a:chOff x="5310695" y="2558649"/>
                <a:chExt cx="791936" cy="617775"/>
              </a:xfrm>
            </p:grpSpPr>
            <p:grpSp>
              <p:nvGrpSpPr>
                <p:cNvPr id="230" name="Group 229"/>
                <p:cNvGrpSpPr>
                  <a:grpSpLocks noChangeAspect="1"/>
                </p:cNvGrpSpPr>
                <p:nvPr/>
              </p:nvGrpSpPr>
              <p:grpSpPr>
                <a:xfrm>
                  <a:off x="5310695" y="2558649"/>
                  <a:ext cx="791936" cy="617775"/>
                  <a:chOff x="1507436" y="1799127"/>
                  <a:chExt cx="3681068" cy="2752580"/>
                </a:xfrm>
              </p:grpSpPr>
              <p:sp>
                <p:nvSpPr>
                  <p:cNvPr id="235" name="Rectangle 234"/>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6" name="Rectangle 235"/>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7" name="Rectangle 236"/>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8" name="Isosceles Triangle 237"/>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9" name="Rectangle 238"/>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40" name="Freeform 239"/>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1" name="5-Point Star 240"/>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31" name="Oval 230"/>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2" name="Isosceles Triangle 231"/>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3" name="Rectangle 232"/>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4" name="Rectangle 233"/>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9" name="Group 18"/>
            <p:cNvGrpSpPr/>
            <p:nvPr/>
          </p:nvGrpSpPr>
          <p:grpSpPr>
            <a:xfrm>
              <a:off x="6154048" y="4426359"/>
              <a:ext cx="957334" cy="783949"/>
              <a:chOff x="-1401795" y="1616220"/>
              <a:chExt cx="1425068" cy="1166969"/>
            </a:xfrm>
          </p:grpSpPr>
          <p:pic>
            <p:nvPicPr>
              <p:cNvPr id="214" name="Picture 213"/>
              <p:cNvPicPr>
                <a:picLocks noChangeAspect="1"/>
              </p:cNvPicPr>
              <p:nvPr/>
            </p:nvPicPr>
            <p:blipFill>
              <a:blip r:embed="rId2"/>
              <a:stretch>
                <a:fillRect/>
              </a:stretch>
            </p:blipFill>
            <p:spPr>
              <a:xfrm>
                <a:off x="-1401795" y="1616220"/>
                <a:ext cx="619953" cy="1166969"/>
              </a:xfrm>
              <a:prstGeom prst="rect">
                <a:avLst/>
              </a:prstGeom>
            </p:spPr>
          </p:pic>
          <p:grpSp>
            <p:nvGrpSpPr>
              <p:cNvPr id="215" name="Group 214"/>
              <p:cNvGrpSpPr/>
              <p:nvPr/>
            </p:nvGrpSpPr>
            <p:grpSpPr>
              <a:xfrm>
                <a:off x="-768663" y="2138802"/>
                <a:ext cx="791936" cy="617775"/>
                <a:chOff x="5310695" y="2558649"/>
                <a:chExt cx="791936" cy="617775"/>
              </a:xfrm>
            </p:grpSpPr>
            <p:grpSp>
              <p:nvGrpSpPr>
                <p:cNvPr id="216" name="Group 215"/>
                <p:cNvGrpSpPr>
                  <a:grpSpLocks noChangeAspect="1"/>
                </p:cNvGrpSpPr>
                <p:nvPr/>
              </p:nvGrpSpPr>
              <p:grpSpPr>
                <a:xfrm>
                  <a:off x="5310695" y="2558649"/>
                  <a:ext cx="791936" cy="617775"/>
                  <a:chOff x="1507436" y="1799127"/>
                  <a:chExt cx="3681068" cy="2752580"/>
                </a:xfrm>
              </p:grpSpPr>
              <p:sp>
                <p:nvSpPr>
                  <p:cNvPr id="221" name="Rectangle 220"/>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22" name="Rectangle 221"/>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23" name="Rectangle 222"/>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24" name="Isosceles Triangle 223"/>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25" name="Rectangle 224"/>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26" name="Freeform 225"/>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27" name="5-Point Star 226"/>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17" name="Oval 216"/>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8" name="Isosceles Triangle 217"/>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9" name="Rectangle 218"/>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20" name="Rectangle 219"/>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0" name="Group 19"/>
            <p:cNvGrpSpPr/>
            <p:nvPr/>
          </p:nvGrpSpPr>
          <p:grpSpPr>
            <a:xfrm>
              <a:off x="7353056" y="4426359"/>
              <a:ext cx="957334" cy="783949"/>
              <a:chOff x="-1401795" y="1616220"/>
              <a:chExt cx="1425068" cy="1166969"/>
            </a:xfrm>
          </p:grpSpPr>
          <p:pic>
            <p:nvPicPr>
              <p:cNvPr id="200" name="Picture 199"/>
              <p:cNvPicPr>
                <a:picLocks noChangeAspect="1"/>
              </p:cNvPicPr>
              <p:nvPr/>
            </p:nvPicPr>
            <p:blipFill>
              <a:blip r:embed="rId2"/>
              <a:stretch>
                <a:fillRect/>
              </a:stretch>
            </p:blipFill>
            <p:spPr>
              <a:xfrm>
                <a:off x="-1401795" y="1616220"/>
                <a:ext cx="619953" cy="1166969"/>
              </a:xfrm>
              <a:prstGeom prst="rect">
                <a:avLst/>
              </a:prstGeom>
            </p:spPr>
          </p:pic>
          <p:grpSp>
            <p:nvGrpSpPr>
              <p:cNvPr id="201" name="Group 200"/>
              <p:cNvGrpSpPr/>
              <p:nvPr/>
            </p:nvGrpSpPr>
            <p:grpSpPr>
              <a:xfrm>
                <a:off x="-768663" y="2138802"/>
                <a:ext cx="791936" cy="617775"/>
                <a:chOff x="5310695" y="2558649"/>
                <a:chExt cx="791936" cy="617775"/>
              </a:xfrm>
            </p:grpSpPr>
            <p:grpSp>
              <p:nvGrpSpPr>
                <p:cNvPr id="202" name="Group 201"/>
                <p:cNvGrpSpPr>
                  <a:grpSpLocks noChangeAspect="1"/>
                </p:cNvGrpSpPr>
                <p:nvPr/>
              </p:nvGrpSpPr>
              <p:grpSpPr>
                <a:xfrm>
                  <a:off x="5310695" y="2558649"/>
                  <a:ext cx="791936" cy="617775"/>
                  <a:chOff x="1507436" y="1799127"/>
                  <a:chExt cx="3681068" cy="2752580"/>
                </a:xfrm>
              </p:grpSpPr>
              <p:sp>
                <p:nvSpPr>
                  <p:cNvPr id="207" name="Rectangle 206"/>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8" name="Rectangle 207"/>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9" name="Rectangle 208"/>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0" name="Isosceles Triangle 209"/>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1" name="Rectangle 210"/>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2" name="Freeform 211"/>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13" name="5-Point Star 212"/>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03" name="Oval 202"/>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4" name="Isosceles Triangle 203"/>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5" name="Rectangle 204"/>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6" name="Rectangle 205"/>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1" name="Group 20"/>
            <p:cNvGrpSpPr/>
            <p:nvPr/>
          </p:nvGrpSpPr>
          <p:grpSpPr>
            <a:xfrm>
              <a:off x="5078887" y="5504729"/>
              <a:ext cx="567729" cy="797493"/>
              <a:chOff x="-1527230" y="3047141"/>
              <a:chExt cx="1073437" cy="1507862"/>
            </a:xfrm>
          </p:grpSpPr>
          <p:pic>
            <p:nvPicPr>
              <p:cNvPr id="196" name="Picture 195"/>
              <p:cNvPicPr>
                <a:picLocks noChangeAspect="1"/>
              </p:cNvPicPr>
              <p:nvPr/>
            </p:nvPicPr>
            <p:blipFill>
              <a:blip r:embed="rId2"/>
              <a:stretch>
                <a:fillRect/>
              </a:stretch>
            </p:blipFill>
            <p:spPr>
              <a:xfrm>
                <a:off x="-1527230" y="3047141"/>
                <a:ext cx="801053" cy="1507862"/>
              </a:xfrm>
              <a:prstGeom prst="rect">
                <a:avLst/>
              </a:prstGeom>
            </p:spPr>
          </p:pic>
          <p:grpSp>
            <p:nvGrpSpPr>
              <p:cNvPr id="197" name="Group 196"/>
              <p:cNvGrpSpPr/>
              <p:nvPr/>
            </p:nvGrpSpPr>
            <p:grpSpPr>
              <a:xfrm>
                <a:off x="-889024" y="3865622"/>
                <a:ext cx="435231" cy="647640"/>
                <a:chOff x="7978408" y="1944044"/>
                <a:chExt cx="435231" cy="647640"/>
              </a:xfrm>
            </p:grpSpPr>
            <p:sp>
              <p:nvSpPr>
                <p:cNvPr id="198" name="Oval 197"/>
                <p:cNvSpPr>
                  <a:spLocks noChangeArrowheads="1"/>
                </p:cNvSpPr>
                <p:nvPr/>
              </p:nvSpPr>
              <p:spPr bwMode="auto">
                <a:xfrm>
                  <a:off x="7978408" y="1944044"/>
                  <a:ext cx="435231" cy="137441"/>
                </a:xfrm>
                <a:prstGeom prst="ellipse">
                  <a:avLst/>
                </a:pr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9" name="Freeform 198"/>
                <p:cNvSpPr>
                  <a:spLocks/>
                </p:cNvSpPr>
                <p:nvPr/>
              </p:nvSpPr>
              <p:spPr bwMode="auto">
                <a:xfrm>
                  <a:off x="7978408" y="2056496"/>
                  <a:ext cx="435231" cy="535188"/>
                </a:xfrm>
                <a:custGeom>
                  <a:avLst/>
                  <a:gdLst>
                    <a:gd name="T0" fmla="*/ 189 w 378"/>
                    <a:gd name="T1" fmla="*/ 43 h 464"/>
                    <a:gd name="T2" fmla="*/ 0 w 378"/>
                    <a:gd name="T3" fmla="*/ 0 h 464"/>
                    <a:gd name="T4" fmla="*/ 0 w 378"/>
                    <a:gd name="T5" fmla="*/ 381 h 464"/>
                    <a:gd name="T6" fmla="*/ 189 w 378"/>
                    <a:gd name="T7" fmla="*/ 464 h 464"/>
                    <a:gd name="T8" fmla="*/ 378 w 378"/>
                    <a:gd name="T9" fmla="*/ 381 h 464"/>
                    <a:gd name="T10" fmla="*/ 378 w 378"/>
                    <a:gd name="T11" fmla="*/ 0 h 464"/>
                    <a:gd name="T12" fmla="*/ 189 w 378"/>
                    <a:gd name="T13" fmla="*/ 43 h 464"/>
                  </a:gdLst>
                  <a:ahLst/>
                  <a:cxnLst>
                    <a:cxn ang="0">
                      <a:pos x="T0" y="T1"/>
                    </a:cxn>
                    <a:cxn ang="0">
                      <a:pos x="T2" y="T3"/>
                    </a:cxn>
                    <a:cxn ang="0">
                      <a:pos x="T4" y="T5"/>
                    </a:cxn>
                    <a:cxn ang="0">
                      <a:pos x="T6" y="T7"/>
                    </a:cxn>
                    <a:cxn ang="0">
                      <a:pos x="T8" y="T9"/>
                    </a:cxn>
                    <a:cxn ang="0">
                      <a:pos x="T10" y="T11"/>
                    </a:cxn>
                    <a:cxn ang="0">
                      <a:pos x="T12" y="T13"/>
                    </a:cxn>
                  </a:cxnLst>
                  <a:rect l="0" t="0" r="r" b="b"/>
                  <a:pathLst>
                    <a:path w="378" h="464">
                      <a:moveTo>
                        <a:pt x="189" y="43"/>
                      </a:moveTo>
                      <a:cubicBezTo>
                        <a:pt x="114" y="43"/>
                        <a:pt x="34" y="30"/>
                        <a:pt x="0" y="0"/>
                      </a:cubicBezTo>
                      <a:lnTo>
                        <a:pt x="0" y="381"/>
                      </a:lnTo>
                      <a:cubicBezTo>
                        <a:pt x="0" y="427"/>
                        <a:pt x="84" y="464"/>
                        <a:pt x="189" y="464"/>
                      </a:cubicBezTo>
                      <a:cubicBezTo>
                        <a:pt x="293" y="464"/>
                        <a:pt x="378" y="427"/>
                        <a:pt x="378" y="381"/>
                      </a:cubicBezTo>
                      <a:lnTo>
                        <a:pt x="378" y="0"/>
                      </a:lnTo>
                      <a:cubicBezTo>
                        <a:pt x="343" y="30"/>
                        <a:pt x="264" y="43"/>
                        <a:pt x="189" y="43"/>
                      </a:cubicBezTo>
                      <a:close/>
                    </a:path>
                  </a:pathLst>
                </a:cu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2" name="Group 21"/>
            <p:cNvGrpSpPr/>
            <p:nvPr/>
          </p:nvGrpSpPr>
          <p:grpSpPr>
            <a:xfrm>
              <a:off x="6244300" y="5504729"/>
              <a:ext cx="567729" cy="797493"/>
              <a:chOff x="-1527230" y="3047141"/>
              <a:chExt cx="1073437" cy="1507862"/>
            </a:xfrm>
          </p:grpSpPr>
          <p:pic>
            <p:nvPicPr>
              <p:cNvPr id="192" name="Picture 191"/>
              <p:cNvPicPr>
                <a:picLocks noChangeAspect="1"/>
              </p:cNvPicPr>
              <p:nvPr/>
            </p:nvPicPr>
            <p:blipFill>
              <a:blip r:embed="rId2"/>
              <a:stretch>
                <a:fillRect/>
              </a:stretch>
            </p:blipFill>
            <p:spPr>
              <a:xfrm>
                <a:off x="-1527230" y="3047141"/>
                <a:ext cx="801053" cy="1507862"/>
              </a:xfrm>
              <a:prstGeom prst="rect">
                <a:avLst/>
              </a:prstGeom>
            </p:spPr>
          </p:pic>
          <p:grpSp>
            <p:nvGrpSpPr>
              <p:cNvPr id="193" name="Group 192"/>
              <p:cNvGrpSpPr/>
              <p:nvPr/>
            </p:nvGrpSpPr>
            <p:grpSpPr>
              <a:xfrm>
                <a:off x="-889024" y="3865622"/>
                <a:ext cx="435231" cy="647640"/>
                <a:chOff x="7978408" y="1944044"/>
                <a:chExt cx="435231" cy="647640"/>
              </a:xfrm>
            </p:grpSpPr>
            <p:sp>
              <p:nvSpPr>
                <p:cNvPr id="194" name="Oval 193"/>
                <p:cNvSpPr>
                  <a:spLocks noChangeArrowheads="1"/>
                </p:cNvSpPr>
                <p:nvPr/>
              </p:nvSpPr>
              <p:spPr bwMode="auto">
                <a:xfrm>
                  <a:off x="7978408" y="1944044"/>
                  <a:ext cx="435231" cy="137441"/>
                </a:xfrm>
                <a:prstGeom prst="ellipse">
                  <a:avLst/>
                </a:pr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5" name="Freeform 194"/>
                <p:cNvSpPr>
                  <a:spLocks/>
                </p:cNvSpPr>
                <p:nvPr/>
              </p:nvSpPr>
              <p:spPr bwMode="auto">
                <a:xfrm>
                  <a:off x="7978408" y="2056496"/>
                  <a:ext cx="435231" cy="535188"/>
                </a:xfrm>
                <a:custGeom>
                  <a:avLst/>
                  <a:gdLst>
                    <a:gd name="T0" fmla="*/ 189 w 378"/>
                    <a:gd name="T1" fmla="*/ 43 h 464"/>
                    <a:gd name="T2" fmla="*/ 0 w 378"/>
                    <a:gd name="T3" fmla="*/ 0 h 464"/>
                    <a:gd name="T4" fmla="*/ 0 w 378"/>
                    <a:gd name="T5" fmla="*/ 381 h 464"/>
                    <a:gd name="T6" fmla="*/ 189 w 378"/>
                    <a:gd name="T7" fmla="*/ 464 h 464"/>
                    <a:gd name="T8" fmla="*/ 378 w 378"/>
                    <a:gd name="T9" fmla="*/ 381 h 464"/>
                    <a:gd name="T10" fmla="*/ 378 w 378"/>
                    <a:gd name="T11" fmla="*/ 0 h 464"/>
                    <a:gd name="T12" fmla="*/ 189 w 378"/>
                    <a:gd name="T13" fmla="*/ 43 h 464"/>
                  </a:gdLst>
                  <a:ahLst/>
                  <a:cxnLst>
                    <a:cxn ang="0">
                      <a:pos x="T0" y="T1"/>
                    </a:cxn>
                    <a:cxn ang="0">
                      <a:pos x="T2" y="T3"/>
                    </a:cxn>
                    <a:cxn ang="0">
                      <a:pos x="T4" y="T5"/>
                    </a:cxn>
                    <a:cxn ang="0">
                      <a:pos x="T6" y="T7"/>
                    </a:cxn>
                    <a:cxn ang="0">
                      <a:pos x="T8" y="T9"/>
                    </a:cxn>
                    <a:cxn ang="0">
                      <a:pos x="T10" y="T11"/>
                    </a:cxn>
                    <a:cxn ang="0">
                      <a:pos x="T12" y="T13"/>
                    </a:cxn>
                  </a:cxnLst>
                  <a:rect l="0" t="0" r="r" b="b"/>
                  <a:pathLst>
                    <a:path w="378" h="464">
                      <a:moveTo>
                        <a:pt x="189" y="43"/>
                      </a:moveTo>
                      <a:cubicBezTo>
                        <a:pt x="114" y="43"/>
                        <a:pt x="34" y="30"/>
                        <a:pt x="0" y="0"/>
                      </a:cubicBezTo>
                      <a:lnTo>
                        <a:pt x="0" y="381"/>
                      </a:lnTo>
                      <a:cubicBezTo>
                        <a:pt x="0" y="427"/>
                        <a:pt x="84" y="464"/>
                        <a:pt x="189" y="464"/>
                      </a:cubicBezTo>
                      <a:cubicBezTo>
                        <a:pt x="293" y="464"/>
                        <a:pt x="378" y="427"/>
                        <a:pt x="378" y="381"/>
                      </a:cubicBezTo>
                      <a:lnTo>
                        <a:pt x="378" y="0"/>
                      </a:lnTo>
                      <a:cubicBezTo>
                        <a:pt x="343" y="30"/>
                        <a:pt x="264" y="43"/>
                        <a:pt x="189" y="43"/>
                      </a:cubicBezTo>
                      <a:close/>
                    </a:path>
                  </a:pathLst>
                </a:cu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3" name="Group 22"/>
            <p:cNvGrpSpPr/>
            <p:nvPr/>
          </p:nvGrpSpPr>
          <p:grpSpPr>
            <a:xfrm>
              <a:off x="7409713" y="5504729"/>
              <a:ext cx="567729" cy="797493"/>
              <a:chOff x="-1527230" y="3047141"/>
              <a:chExt cx="1073437" cy="1507862"/>
            </a:xfrm>
          </p:grpSpPr>
          <p:pic>
            <p:nvPicPr>
              <p:cNvPr id="188" name="Picture 187"/>
              <p:cNvPicPr>
                <a:picLocks noChangeAspect="1"/>
              </p:cNvPicPr>
              <p:nvPr/>
            </p:nvPicPr>
            <p:blipFill>
              <a:blip r:embed="rId2"/>
              <a:stretch>
                <a:fillRect/>
              </a:stretch>
            </p:blipFill>
            <p:spPr>
              <a:xfrm>
                <a:off x="-1527230" y="3047141"/>
                <a:ext cx="801053" cy="1507862"/>
              </a:xfrm>
              <a:prstGeom prst="rect">
                <a:avLst/>
              </a:prstGeom>
            </p:spPr>
          </p:pic>
          <p:grpSp>
            <p:nvGrpSpPr>
              <p:cNvPr id="189" name="Group 188"/>
              <p:cNvGrpSpPr/>
              <p:nvPr/>
            </p:nvGrpSpPr>
            <p:grpSpPr>
              <a:xfrm>
                <a:off x="-889024" y="3865622"/>
                <a:ext cx="435231" cy="647640"/>
                <a:chOff x="7978408" y="1944044"/>
                <a:chExt cx="435231" cy="647640"/>
              </a:xfrm>
            </p:grpSpPr>
            <p:sp>
              <p:nvSpPr>
                <p:cNvPr id="190" name="Oval 189"/>
                <p:cNvSpPr>
                  <a:spLocks noChangeArrowheads="1"/>
                </p:cNvSpPr>
                <p:nvPr/>
              </p:nvSpPr>
              <p:spPr bwMode="auto">
                <a:xfrm>
                  <a:off x="7978408" y="1944044"/>
                  <a:ext cx="435231" cy="137441"/>
                </a:xfrm>
                <a:prstGeom prst="ellipse">
                  <a:avLst/>
                </a:pr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1" name="Freeform 190"/>
                <p:cNvSpPr>
                  <a:spLocks/>
                </p:cNvSpPr>
                <p:nvPr/>
              </p:nvSpPr>
              <p:spPr bwMode="auto">
                <a:xfrm>
                  <a:off x="7978408" y="2056496"/>
                  <a:ext cx="435231" cy="535188"/>
                </a:xfrm>
                <a:custGeom>
                  <a:avLst/>
                  <a:gdLst>
                    <a:gd name="T0" fmla="*/ 189 w 378"/>
                    <a:gd name="T1" fmla="*/ 43 h 464"/>
                    <a:gd name="T2" fmla="*/ 0 w 378"/>
                    <a:gd name="T3" fmla="*/ 0 h 464"/>
                    <a:gd name="T4" fmla="*/ 0 w 378"/>
                    <a:gd name="T5" fmla="*/ 381 h 464"/>
                    <a:gd name="T6" fmla="*/ 189 w 378"/>
                    <a:gd name="T7" fmla="*/ 464 h 464"/>
                    <a:gd name="T8" fmla="*/ 378 w 378"/>
                    <a:gd name="T9" fmla="*/ 381 h 464"/>
                    <a:gd name="T10" fmla="*/ 378 w 378"/>
                    <a:gd name="T11" fmla="*/ 0 h 464"/>
                    <a:gd name="T12" fmla="*/ 189 w 378"/>
                    <a:gd name="T13" fmla="*/ 43 h 464"/>
                  </a:gdLst>
                  <a:ahLst/>
                  <a:cxnLst>
                    <a:cxn ang="0">
                      <a:pos x="T0" y="T1"/>
                    </a:cxn>
                    <a:cxn ang="0">
                      <a:pos x="T2" y="T3"/>
                    </a:cxn>
                    <a:cxn ang="0">
                      <a:pos x="T4" y="T5"/>
                    </a:cxn>
                    <a:cxn ang="0">
                      <a:pos x="T6" y="T7"/>
                    </a:cxn>
                    <a:cxn ang="0">
                      <a:pos x="T8" y="T9"/>
                    </a:cxn>
                    <a:cxn ang="0">
                      <a:pos x="T10" y="T11"/>
                    </a:cxn>
                    <a:cxn ang="0">
                      <a:pos x="T12" y="T13"/>
                    </a:cxn>
                  </a:cxnLst>
                  <a:rect l="0" t="0" r="r" b="b"/>
                  <a:pathLst>
                    <a:path w="378" h="464">
                      <a:moveTo>
                        <a:pt x="189" y="43"/>
                      </a:moveTo>
                      <a:cubicBezTo>
                        <a:pt x="114" y="43"/>
                        <a:pt x="34" y="30"/>
                        <a:pt x="0" y="0"/>
                      </a:cubicBezTo>
                      <a:lnTo>
                        <a:pt x="0" y="381"/>
                      </a:lnTo>
                      <a:cubicBezTo>
                        <a:pt x="0" y="427"/>
                        <a:pt x="84" y="464"/>
                        <a:pt x="189" y="464"/>
                      </a:cubicBezTo>
                      <a:cubicBezTo>
                        <a:pt x="293" y="464"/>
                        <a:pt x="378" y="427"/>
                        <a:pt x="378" y="381"/>
                      </a:cubicBezTo>
                      <a:lnTo>
                        <a:pt x="378" y="0"/>
                      </a:lnTo>
                      <a:cubicBezTo>
                        <a:pt x="343" y="30"/>
                        <a:pt x="264" y="43"/>
                        <a:pt x="189" y="43"/>
                      </a:cubicBezTo>
                      <a:close/>
                    </a:path>
                  </a:pathLst>
                </a:cu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4" name="Group 23"/>
            <p:cNvGrpSpPr/>
            <p:nvPr/>
          </p:nvGrpSpPr>
          <p:grpSpPr>
            <a:xfrm>
              <a:off x="1468441" y="3500654"/>
              <a:ext cx="752359" cy="792196"/>
              <a:chOff x="5963056" y="923069"/>
              <a:chExt cx="752359" cy="792196"/>
            </a:xfrm>
          </p:grpSpPr>
          <p:grpSp>
            <p:nvGrpSpPr>
              <p:cNvPr id="127" name="Group 126"/>
              <p:cNvGrpSpPr>
                <a:grpSpLocks noChangeAspect="1"/>
              </p:cNvGrpSpPr>
              <p:nvPr/>
            </p:nvGrpSpPr>
            <p:grpSpPr>
              <a:xfrm>
                <a:off x="6279998" y="1180646"/>
                <a:ext cx="435417" cy="339661"/>
                <a:chOff x="1507436" y="1799127"/>
                <a:chExt cx="3681068" cy="2752580"/>
              </a:xfrm>
            </p:grpSpPr>
            <p:sp>
              <p:nvSpPr>
                <p:cNvPr id="181" name="Rectangle 180"/>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2" name="Rectangle 181"/>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Rectangle 182"/>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4" name="Isosceles Triangle 183"/>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5" name="Rectangle 184"/>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6" name="Freeform 185"/>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7" name="5-Point Star 186"/>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28" name="Group 127"/>
              <p:cNvGrpSpPr>
                <a:grpSpLocks noChangeAspect="1"/>
              </p:cNvGrpSpPr>
              <p:nvPr/>
            </p:nvGrpSpPr>
            <p:grpSpPr>
              <a:xfrm>
                <a:off x="6221333" y="1272834"/>
                <a:ext cx="435416" cy="339661"/>
                <a:chOff x="1507436" y="1799127"/>
                <a:chExt cx="3681068" cy="2752580"/>
              </a:xfrm>
            </p:grpSpPr>
            <p:sp>
              <p:nvSpPr>
                <p:cNvPr id="174" name="Rectangle 173"/>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75" name="Rectangle 174"/>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76" name="Rectangle 175"/>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77" name="Isosceles Triangle 176"/>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78" name="Rectangle 177"/>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79" name="Freeform 178"/>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0" name="5-Point Star 179"/>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29" name="Picture 128"/>
              <p:cNvPicPr>
                <a:picLocks noChangeAspect="1"/>
              </p:cNvPicPr>
              <p:nvPr/>
            </p:nvPicPr>
            <p:blipFill>
              <a:blip r:embed="rId2"/>
              <a:stretch>
                <a:fillRect/>
              </a:stretch>
            </p:blipFill>
            <p:spPr>
              <a:xfrm>
                <a:off x="5963056" y="923069"/>
                <a:ext cx="420854" cy="792196"/>
              </a:xfrm>
              <a:prstGeom prst="rect">
                <a:avLst/>
              </a:prstGeom>
            </p:spPr>
          </p:pic>
          <p:grpSp>
            <p:nvGrpSpPr>
              <p:cNvPr id="130" name="Group 129"/>
              <p:cNvGrpSpPr>
                <a:grpSpLocks noChangeAspect="1"/>
              </p:cNvGrpSpPr>
              <p:nvPr/>
            </p:nvGrpSpPr>
            <p:grpSpPr>
              <a:xfrm>
                <a:off x="6173483" y="1366930"/>
                <a:ext cx="435417" cy="339661"/>
                <a:chOff x="1507436" y="1799127"/>
                <a:chExt cx="3681068" cy="2752580"/>
              </a:xfrm>
            </p:grpSpPr>
            <p:sp>
              <p:nvSpPr>
                <p:cNvPr id="167" name="Rectangle 166"/>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8" name="Rectangle 167"/>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9" name="Rectangle 168"/>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70" name="Isosceles Triangle 169"/>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71" name="Rectangle 170"/>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72" name="Freeform 171"/>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3" name="5-Point Star 172"/>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31" name="Group 130"/>
              <p:cNvGrpSpPr>
                <a:grpSpLocks noChangeAspect="1"/>
              </p:cNvGrpSpPr>
              <p:nvPr/>
            </p:nvGrpSpPr>
            <p:grpSpPr bwMode="auto">
              <a:xfrm>
                <a:off x="6001838" y="1348635"/>
                <a:ext cx="278924" cy="336256"/>
                <a:chOff x="1780" y="1364"/>
                <a:chExt cx="793" cy="956"/>
              </a:xfrm>
            </p:grpSpPr>
            <p:sp>
              <p:nvSpPr>
                <p:cNvPr id="132"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3" name="Freeform 132"/>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4" name="Freeform 133"/>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5" name="Freeform 134"/>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6" name="Freeform 135"/>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7" name="Freeform 136"/>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8" name="Freeform 137"/>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9" name="Freeform 138"/>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0" name="Freeform 139"/>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1" name="Freeform 140"/>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2" name="Freeform 141"/>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3" name="Freeform 142"/>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4" name="Freeform 143"/>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5" name="Freeform 144"/>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6" name="Freeform 145"/>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7" name="Freeform 146"/>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8" name="Freeform 147"/>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9" name="Freeform 148"/>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0" name="Freeform 149"/>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1" name="Freeform 150"/>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2" name="Freeform 151"/>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3" name="Freeform 152"/>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4" name="Freeform 153"/>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5" name="Freeform 154"/>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6" name="Freeform 155"/>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7" name="Freeform 156"/>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8" name="Freeform 157"/>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9" name="Freeform 158"/>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0" name="Freeform 159"/>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1" name="Freeform 160"/>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2" name="Freeform 161"/>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3" name="Freeform 162"/>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4" name="Freeform 163"/>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5" name="Freeform 164"/>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6" name="Freeform 165"/>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5" name="Group 24"/>
            <p:cNvGrpSpPr/>
            <p:nvPr/>
          </p:nvGrpSpPr>
          <p:grpSpPr>
            <a:xfrm>
              <a:off x="2716683" y="3493727"/>
              <a:ext cx="752359" cy="792196"/>
              <a:chOff x="5963056" y="923069"/>
              <a:chExt cx="752359" cy="792196"/>
            </a:xfrm>
          </p:grpSpPr>
          <p:grpSp>
            <p:nvGrpSpPr>
              <p:cNvPr id="66" name="Group 65"/>
              <p:cNvGrpSpPr>
                <a:grpSpLocks noChangeAspect="1"/>
              </p:cNvGrpSpPr>
              <p:nvPr/>
            </p:nvGrpSpPr>
            <p:grpSpPr>
              <a:xfrm>
                <a:off x="6279998" y="1180646"/>
                <a:ext cx="435417" cy="339661"/>
                <a:chOff x="1507436" y="1799127"/>
                <a:chExt cx="3681068" cy="2752580"/>
              </a:xfrm>
            </p:grpSpPr>
            <p:sp>
              <p:nvSpPr>
                <p:cNvPr id="120" name="Rectangle 119"/>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Rectangle 120"/>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2" name="Rectangle 121"/>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3" name="Isosceles Triangle 122"/>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Rectangle 123"/>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5" name="Freeform 124"/>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6" name="5-Point Star 125"/>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67" name="Group 66"/>
              <p:cNvGrpSpPr>
                <a:grpSpLocks noChangeAspect="1"/>
              </p:cNvGrpSpPr>
              <p:nvPr/>
            </p:nvGrpSpPr>
            <p:grpSpPr>
              <a:xfrm>
                <a:off x="6221333" y="1272834"/>
                <a:ext cx="435416" cy="339661"/>
                <a:chOff x="1507436" y="1799127"/>
                <a:chExt cx="3681068" cy="2752580"/>
              </a:xfrm>
            </p:grpSpPr>
            <p:sp>
              <p:nvSpPr>
                <p:cNvPr id="113" name="Rectangle 112"/>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4" name="Rectangle 113"/>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5" name="Rectangle 114"/>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6" name="Isosceles Triangle 115"/>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7" name="Rectangle 116"/>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8" name="Freeform 117"/>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9" name="5-Point Star 118"/>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68" name="Picture 67"/>
              <p:cNvPicPr>
                <a:picLocks noChangeAspect="1"/>
              </p:cNvPicPr>
              <p:nvPr/>
            </p:nvPicPr>
            <p:blipFill>
              <a:blip r:embed="rId2"/>
              <a:stretch>
                <a:fillRect/>
              </a:stretch>
            </p:blipFill>
            <p:spPr>
              <a:xfrm>
                <a:off x="5963056" y="923069"/>
                <a:ext cx="420854" cy="792196"/>
              </a:xfrm>
              <a:prstGeom prst="rect">
                <a:avLst/>
              </a:prstGeom>
            </p:spPr>
          </p:pic>
          <p:grpSp>
            <p:nvGrpSpPr>
              <p:cNvPr id="69" name="Group 68"/>
              <p:cNvGrpSpPr>
                <a:grpSpLocks noChangeAspect="1"/>
              </p:cNvGrpSpPr>
              <p:nvPr/>
            </p:nvGrpSpPr>
            <p:grpSpPr>
              <a:xfrm>
                <a:off x="6173483" y="1366930"/>
                <a:ext cx="435417" cy="339661"/>
                <a:chOff x="1507436" y="1799127"/>
                <a:chExt cx="3681068" cy="2752580"/>
              </a:xfrm>
            </p:grpSpPr>
            <p:sp>
              <p:nvSpPr>
                <p:cNvPr id="106" name="Rectangle 105"/>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7" name="Rectangle 106"/>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8" name="Rectangle 107"/>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9" name="Isosceles Triangle 108"/>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0" name="Rectangle 109"/>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1" name="Freeform 110"/>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2" name="5-Point Star 111"/>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0" name="Group 69"/>
              <p:cNvGrpSpPr>
                <a:grpSpLocks noChangeAspect="1"/>
              </p:cNvGrpSpPr>
              <p:nvPr/>
            </p:nvGrpSpPr>
            <p:grpSpPr bwMode="auto">
              <a:xfrm>
                <a:off x="6001838" y="1348635"/>
                <a:ext cx="278924" cy="336256"/>
                <a:chOff x="1780" y="1364"/>
                <a:chExt cx="793" cy="956"/>
              </a:xfrm>
            </p:grpSpPr>
            <p:sp>
              <p:nvSpPr>
                <p:cNvPr id="71"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72" name="Freeform 71"/>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73" name="Freeform 72"/>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74" name="Freeform 73"/>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75" name="Freeform 74"/>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76" name="Freeform 75"/>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77" name="Freeform 76"/>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78" name="Freeform 77"/>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79" name="Freeform 78"/>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0" name="Freeform 79"/>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1" name="Freeform 80"/>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2" name="Freeform 81"/>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3" name="Freeform 82"/>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4" name="Freeform 83"/>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5" name="Freeform 84"/>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6" name="Freeform 85"/>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7" name="Freeform 86"/>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8" name="Freeform 87"/>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9" name="Freeform 88"/>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0" name="Freeform 89"/>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1" name="Freeform 90"/>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2" name="Freeform 91"/>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3" name="Freeform 92"/>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4" name="Freeform 93"/>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5" name="Freeform 94"/>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6" name="Freeform 95"/>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7" name="Freeform 96"/>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8" name="Freeform 97"/>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9" name="Freeform 98"/>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0" name="Freeform 99"/>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1" name="Freeform 100"/>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2" name="Freeform 101"/>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3" name="Freeform 102"/>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4" name="Freeform 103"/>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5" name="Freeform 104"/>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6" name="Group 25"/>
            <p:cNvGrpSpPr/>
            <p:nvPr/>
          </p:nvGrpSpPr>
          <p:grpSpPr>
            <a:xfrm>
              <a:off x="1459613" y="4433535"/>
              <a:ext cx="957334" cy="783949"/>
              <a:chOff x="-1401795" y="1616220"/>
              <a:chExt cx="1425068" cy="1166969"/>
            </a:xfrm>
          </p:grpSpPr>
          <p:pic>
            <p:nvPicPr>
              <p:cNvPr id="52" name="Picture 51"/>
              <p:cNvPicPr>
                <a:picLocks noChangeAspect="1"/>
              </p:cNvPicPr>
              <p:nvPr/>
            </p:nvPicPr>
            <p:blipFill>
              <a:blip r:embed="rId2"/>
              <a:stretch>
                <a:fillRect/>
              </a:stretch>
            </p:blipFill>
            <p:spPr>
              <a:xfrm>
                <a:off x="-1401795" y="1616220"/>
                <a:ext cx="619953" cy="1166969"/>
              </a:xfrm>
              <a:prstGeom prst="rect">
                <a:avLst/>
              </a:prstGeom>
            </p:spPr>
          </p:pic>
          <p:grpSp>
            <p:nvGrpSpPr>
              <p:cNvPr id="53" name="Group 52"/>
              <p:cNvGrpSpPr/>
              <p:nvPr/>
            </p:nvGrpSpPr>
            <p:grpSpPr>
              <a:xfrm>
                <a:off x="-768663" y="2138802"/>
                <a:ext cx="791936" cy="617775"/>
                <a:chOff x="5310695" y="2558649"/>
                <a:chExt cx="791936" cy="617775"/>
              </a:xfrm>
            </p:grpSpPr>
            <p:grpSp>
              <p:nvGrpSpPr>
                <p:cNvPr id="54" name="Group 53"/>
                <p:cNvGrpSpPr>
                  <a:grpSpLocks noChangeAspect="1"/>
                </p:cNvGrpSpPr>
                <p:nvPr/>
              </p:nvGrpSpPr>
              <p:grpSpPr>
                <a:xfrm>
                  <a:off x="5310695" y="2558649"/>
                  <a:ext cx="791936" cy="617775"/>
                  <a:chOff x="1507436" y="1799127"/>
                  <a:chExt cx="3681068" cy="2752580"/>
                </a:xfrm>
              </p:grpSpPr>
              <p:sp>
                <p:nvSpPr>
                  <p:cNvPr id="59" name="Rectangle 58"/>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Rectangle 59"/>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1" name="Rectangle 60"/>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2" name="Isosceles Triangle 61"/>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4" name="Freeform 63"/>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65" name="5-Point Star 64"/>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55" name="Oval 54"/>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6" name="Isosceles Triangle 55"/>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7" name="Rectangle 56"/>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 name="Rectangle 57"/>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7" name="Group 26"/>
            <p:cNvGrpSpPr/>
            <p:nvPr/>
          </p:nvGrpSpPr>
          <p:grpSpPr>
            <a:xfrm>
              <a:off x="2716791" y="4444667"/>
              <a:ext cx="957334" cy="783949"/>
              <a:chOff x="-1401795" y="1616220"/>
              <a:chExt cx="1425068" cy="1166969"/>
            </a:xfrm>
          </p:grpSpPr>
          <p:pic>
            <p:nvPicPr>
              <p:cNvPr id="38" name="Picture 37"/>
              <p:cNvPicPr>
                <a:picLocks noChangeAspect="1"/>
              </p:cNvPicPr>
              <p:nvPr/>
            </p:nvPicPr>
            <p:blipFill>
              <a:blip r:embed="rId2"/>
              <a:stretch>
                <a:fillRect/>
              </a:stretch>
            </p:blipFill>
            <p:spPr>
              <a:xfrm>
                <a:off x="-1401795" y="1616220"/>
                <a:ext cx="619953" cy="1166969"/>
              </a:xfrm>
              <a:prstGeom prst="rect">
                <a:avLst/>
              </a:prstGeom>
            </p:spPr>
          </p:pic>
          <p:grpSp>
            <p:nvGrpSpPr>
              <p:cNvPr id="39" name="Group 38"/>
              <p:cNvGrpSpPr/>
              <p:nvPr/>
            </p:nvGrpSpPr>
            <p:grpSpPr>
              <a:xfrm>
                <a:off x="-768663" y="2138802"/>
                <a:ext cx="791936" cy="617775"/>
                <a:chOff x="5310695" y="2558649"/>
                <a:chExt cx="791936" cy="617775"/>
              </a:xfrm>
            </p:grpSpPr>
            <p:grpSp>
              <p:nvGrpSpPr>
                <p:cNvPr id="40" name="Group 39"/>
                <p:cNvGrpSpPr>
                  <a:grpSpLocks noChangeAspect="1"/>
                </p:cNvGrpSpPr>
                <p:nvPr/>
              </p:nvGrpSpPr>
              <p:grpSpPr>
                <a:xfrm>
                  <a:off x="5310695" y="2558649"/>
                  <a:ext cx="791936" cy="617775"/>
                  <a:chOff x="1507436" y="1799127"/>
                  <a:chExt cx="3681068" cy="2752580"/>
                </a:xfrm>
              </p:grpSpPr>
              <p:sp>
                <p:nvSpPr>
                  <p:cNvPr id="45" name="Rectangle 44"/>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Rectangle 45"/>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 name="Rectangle 46"/>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 name="Isosceles Triangle 47"/>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 name="Rectangle 48"/>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Freeform 49"/>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1" name="5-Point Star 50"/>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1" name="Oval 40"/>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2" name="Isosceles Triangle 41"/>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3" name="Rectangle 42"/>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4" name="Rectangle 43"/>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28" name="Group 27"/>
            <p:cNvGrpSpPr/>
            <p:nvPr/>
          </p:nvGrpSpPr>
          <p:grpSpPr>
            <a:xfrm>
              <a:off x="2737081" y="5475714"/>
              <a:ext cx="567729" cy="797493"/>
              <a:chOff x="-1527230" y="3047141"/>
              <a:chExt cx="1073437" cy="1507862"/>
            </a:xfrm>
          </p:grpSpPr>
          <p:pic>
            <p:nvPicPr>
              <p:cNvPr id="34" name="Picture 33"/>
              <p:cNvPicPr>
                <a:picLocks noChangeAspect="1"/>
              </p:cNvPicPr>
              <p:nvPr/>
            </p:nvPicPr>
            <p:blipFill>
              <a:blip r:embed="rId2"/>
              <a:stretch>
                <a:fillRect/>
              </a:stretch>
            </p:blipFill>
            <p:spPr>
              <a:xfrm>
                <a:off x="-1527230" y="3047141"/>
                <a:ext cx="801053" cy="1507862"/>
              </a:xfrm>
              <a:prstGeom prst="rect">
                <a:avLst/>
              </a:prstGeom>
            </p:spPr>
          </p:pic>
          <p:grpSp>
            <p:nvGrpSpPr>
              <p:cNvPr id="35" name="Group 34"/>
              <p:cNvGrpSpPr/>
              <p:nvPr/>
            </p:nvGrpSpPr>
            <p:grpSpPr>
              <a:xfrm>
                <a:off x="-889024" y="3865622"/>
                <a:ext cx="435231" cy="647640"/>
                <a:chOff x="7978408" y="1944044"/>
                <a:chExt cx="435231" cy="647640"/>
              </a:xfrm>
            </p:grpSpPr>
            <p:sp>
              <p:nvSpPr>
                <p:cNvPr id="36" name="Oval 35"/>
                <p:cNvSpPr>
                  <a:spLocks noChangeArrowheads="1"/>
                </p:cNvSpPr>
                <p:nvPr/>
              </p:nvSpPr>
              <p:spPr bwMode="auto">
                <a:xfrm>
                  <a:off x="7978408" y="1944044"/>
                  <a:ext cx="435231" cy="137441"/>
                </a:xfrm>
                <a:prstGeom prst="ellipse">
                  <a:avLst/>
                </a:pr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 name="Freeform 36"/>
                <p:cNvSpPr>
                  <a:spLocks/>
                </p:cNvSpPr>
                <p:nvPr/>
              </p:nvSpPr>
              <p:spPr bwMode="auto">
                <a:xfrm>
                  <a:off x="7978408" y="2056496"/>
                  <a:ext cx="435231" cy="535188"/>
                </a:xfrm>
                <a:custGeom>
                  <a:avLst/>
                  <a:gdLst>
                    <a:gd name="T0" fmla="*/ 189 w 378"/>
                    <a:gd name="T1" fmla="*/ 43 h 464"/>
                    <a:gd name="T2" fmla="*/ 0 w 378"/>
                    <a:gd name="T3" fmla="*/ 0 h 464"/>
                    <a:gd name="T4" fmla="*/ 0 w 378"/>
                    <a:gd name="T5" fmla="*/ 381 h 464"/>
                    <a:gd name="T6" fmla="*/ 189 w 378"/>
                    <a:gd name="T7" fmla="*/ 464 h 464"/>
                    <a:gd name="T8" fmla="*/ 378 w 378"/>
                    <a:gd name="T9" fmla="*/ 381 h 464"/>
                    <a:gd name="T10" fmla="*/ 378 w 378"/>
                    <a:gd name="T11" fmla="*/ 0 h 464"/>
                    <a:gd name="T12" fmla="*/ 189 w 378"/>
                    <a:gd name="T13" fmla="*/ 43 h 464"/>
                  </a:gdLst>
                  <a:ahLst/>
                  <a:cxnLst>
                    <a:cxn ang="0">
                      <a:pos x="T0" y="T1"/>
                    </a:cxn>
                    <a:cxn ang="0">
                      <a:pos x="T2" y="T3"/>
                    </a:cxn>
                    <a:cxn ang="0">
                      <a:pos x="T4" y="T5"/>
                    </a:cxn>
                    <a:cxn ang="0">
                      <a:pos x="T6" y="T7"/>
                    </a:cxn>
                    <a:cxn ang="0">
                      <a:pos x="T8" y="T9"/>
                    </a:cxn>
                    <a:cxn ang="0">
                      <a:pos x="T10" y="T11"/>
                    </a:cxn>
                    <a:cxn ang="0">
                      <a:pos x="T12" y="T13"/>
                    </a:cxn>
                  </a:cxnLst>
                  <a:rect l="0" t="0" r="r" b="b"/>
                  <a:pathLst>
                    <a:path w="378" h="464">
                      <a:moveTo>
                        <a:pt x="189" y="43"/>
                      </a:moveTo>
                      <a:cubicBezTo>
                        <a:pt x="114" y="43"/>
                        <a:pt x="34" y="30"/>
                        <a:pt x="0" y="0"/>
                      </a:cubicBezTo>
                      <a:lnTo>
                        <a:pt x="0" y="381"/>
                      </a:lnTo>
                      <a:cubicBezTo>
                        <a:pt x="0" y="427"/>
                        <a:pt x="84" y="464"/>
                        <a:pt x="189" y="464"/>
                      </a:cubicBezTo>
                      <a:cubicBezTo>
                        <a:pt x="293" y="464"/>
                        <a:pt x="378" y="427"/>
                        <a:pt x="378" y="381"/>
                      </a:cubicBezTo>
                      <a:lnTo>
                        <a:pt x="378" y="0"/>
                      </a:lnTo>
                      <a:cubicBezTo>
                        <a:pt x="343" y="30"/>
                        <a:pt x="264" y="43"/>
                        <a:pt x="189" y="43"/>
                      </a:cubicBezTo>
                      <a:close/>
                    </a:path>
                  </a:pathLst>
                </a:cu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9" name="Group 28"/>
            <p:cNvGrpSpPr/>
            <p:nvPr/>
          </p:nvGrpSpPr>
          <p:grpSpPr>
            <a:xfrm>
              <a:off x="1468441" y="5475714"/>
              <a:ext cx="567729" cy="797493"/>
              <a:chOff x="-1527230" y="3047141"/>
              <a:chExt cx="1073437" cy="1507862"/>
            </a:xfrm>
          </p:grpSpPr>
          <p:pic>
            <p:nvPicPr>
              <p:cNvPr id="30" name="Picture 29"/>
              <p:cNvPicPr>
                <a:picLocks noChangeAspect="1"/>
              </p:cNvPicPr>
              <p:nvPr/>
            </p:nvPicPr>
            <p:blipFill>
              <a:blip r:embed="rId2"/>
              <a:stretch>
                <a:fillRect/>
              </a:stretch>
            </p:blipFill>
            <p:spPr>
              <a:xfrm>
                <a:off x="-1527230" y="3047141"/>
                <a:ext cx="801053" cy="1507862"/>
              </a:xfrm>
              <a:prstGeom prst="rect">
                <a:avLst/>
              </a:prstGeom>
            </p:spPr>
          </p:pic>
          <p:grpSp>
            <p:nvGrpSpPr>
              <p:cNvPr id="31" name="Group 30"/>
              <p:cNvGrpSpPr/>
              <p:nvPr/>
            </p:nvGrpSpPr>
            <p:grpSpPr>
              <a:xfrm>
                <a:off x="-889024" y="3865622"/>
                <a:ext cx="435231" cy="647640"/>
                <a:chOff x="7978408" y="1944044"/>
                <a:chExt cx="435231" cy="647640"/>
              </a:xfrm>
            </p:grpSpPr>
            <p:sp>
              <p:nvSpPr>
                <p:cNvPr id="32" name="Oval 31"/>
                <p:cNvSpPr>
                  <a:spLocks noChangeArrowheads="1"/>
                </p:cNvSpPr>
                <p:nvPr/>
              </p:nvSpPr>
              <p:spPr bwMode="auto">
                <a:xfrm>
                  <a:off x="7978408" y="1944044"/>
                  <a:ext cx="435231" cy="137441"/>
                </a:xfrm>
                <a:prstGeom prst="ellipse">
                  <a:avLst/>
                </a:pr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 name="Freeform 32"/>
                <p:cNvSpPr>
                  <a:spLocks/>
                </p:cNvSpPr>
                <p:nvPr/>
              </p:nvSpPr>
              <p:spPr bwMode="auto">
                <a:xfrm>
                  <a:off x="7978408" y="2056496"/>
                  <a:ext cx="435231" cy="535188"/>
                </a:xfrm>
                <a:custGeom>
                  <a:avLst/>
                  <a:gdLst>
                    <a:gd name="T0" fmla="*/ 189 w 378"/>
                    <a:gd name="T1" fmla="*/ 43 h 464"/>
                    <a:gd name="T2" fmla="*/ 0 w 378"/>
                    <a:gd name="T3" fmla="*/ 0 h 464"/>
                    <a:gd name="T4" fmla="*/ 0 w 378"/>
                    <a:gd name="T5" fmla="*/ 381 h 464"/>
                    <a:gd name="T6" fmla="*/ 189 w 378"/>
                    <a:gd name="T7" fmla="*/ 464 h 464"/>
                    <a:gd name="T8" fmla="*/ 378 w 378"/>
                    <a:gd name="T9" fmla="*/ 381 h 464"/>
                    <a:gd name="T10" fmla="*/ 378 w 378"/>
                    <a:gd name="T11" fmla="*/ 0 h 464"/>
                    <a:gd name="T12" fmla="*/ 189 w 378"/>
                    <a:gd name="T13" fmla="*/ 43 h 464"/>
                  </a:gdLst>
                  <a:ahLst/>
                  <a:cxnLst>
                    <a:cxn ang="0">
                      <a:pos x="T0" y="T1"/>
                    </a:cxn>
                    <a:cxn ang="0">
                      <a:pos x="T2" y="T3"/>
                    </a:cxn>
                    <a:cxn ang="0">
                      <a:pos x="T4" y="T5"/>
                    </a:cxn>
                    <a:cxn ang="0">
                      <a:pos x="T6" y="T7"/>
                    </a:cxn>
                    <a:cxn ang="0">
                      <a:pos x="T8" y="T9"/>
                    </a:cxn>
                    <a:cxn ang="0">
                      <a:pos x="T10" y="T11"/>
                    </a:cxn>
                    <a:cxn ang="0">
                      <a:pos x="T12" y="T13"/>
                    </a:cxn>
                  </a:cxnLst>
                  <a:rect l="0" t="0" r="r" b="b"/>
                  <a:pathLst>
                    <a:path w="378" h="464">
                      <a:moveTo>
                        <a:pt x="189" y="43"/>
                      </a:moveTo>
                      <a:cubicBezTo>
                        <a:pt x="114" y="43"/>
                        <a:pt x="34" y="30"/>
                        <a:pt x="0" y="0"/>
                      </a:cubicBezTo>
                      <a:lnTo>
                        <a:pt x="0" y="381"/>
                      </a:lnTo>
                      <a:cubicBezTo>
                        <a:pt x="0" y="427"/>
                        <a:pt x="84" y="464"/>
                        <a:pt x="189" y="464"/>
                      </a:cubicBezTo>
                      <a:cubicBezTo>
                        <a:pt x="293" y="464"/>
                        <a:pt x="378" y="427"/>
                        <a:pt x="378" y="381"/>
                      </a:cubicBezTo>
                      <a:lnTo>
                        <a:pt x="378" y="0"/>
                      </a:lnTo>
                      <a:cubicBezTo>
                        <a:pt x="343" y="30"/>
                        <a:pt x="264" y="43"/>
                        <a:pt x="189" y="43"/>
                      </a:cubicBezTo>
                      <a:close/>
                    </a:path>
                  </a:pathLst>
                </a:cu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spTree>
    <p:extLst>
      <p:ext uri="{BB962C8B-B14F-4D97-AF65-F5344CB8AC3E}">
        <p14:creationId xmlns:p14="http://schemas.microsoft.com/office/powerpoint/2010/main" val="3795503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62F8B784-6BE8-4121-A5DD-184BF916DF1B}" type="slidenum">
              <a:rPr lang="de-DE" smtClean="0"/>
              <a:t>17</a:t>
            </a:fld>
            <a:endParaRPr lang="de-DE"/>
          </a:p>
        </p:txBody>
      </p:sp>
      <p:sp>
        <p:nvSpPr>
          <p:cNvPr id="3" name="Title 1"/>
          <p:cNvSpPr txBox="1">
            <a:spLocks/>
          </p:cNvSpPr>
          <p:nvPr/>
        </p:nvSpPr>
        <p:spPr>
          <a:xfrm>
            <a:off x="484135" y="550866"/>
            <a:ext cx="7773988" cy="7406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Multi-</a:t>
            </a:r>
            <a:r>
              <a:rPr lang="en-GB" dirty="0" err="1"/>
              <a:t>Instanz</a:t>
            </a:r>
            <a:r>
              <a:rPr lang="en-GB" dirty="0"/>
              <a:t>-</a:t>
            </a:r>
            <a:r>
              <a:rPr lang="en-GB" dirty="0" err="1"/>
              <a:t>Topologie</a:t>
            </a:r>
            <a:endParaRPr lang="en-GB" dirty="0"/>
          </a:p>
        </p:txBody>
      </p:sp>
      <p:grpSp>
        <p:nvGrpSpPr>
          <p:cNvPr id="4" name="Group 3" descr="Diagram showing the layout of a multi-tenant environment for SharePoint 2016 that is hosting three separate companies.&#10;&#10;"/>
          <p:cNvGrpSpPr/>
          <p:nvPr/>
        </p:nvGrpSpPr>
        <p:grpSpPr>
          <a:xfrm>
            <a:off x="523875" y="1647567"/>
            <a:ext cx="7907338" cy="4673221"/>
            <a:chOff x="523875" y="1164589"/>
            <a:chExt cx="7907338" cy="5156200"/>
          </a:xfrm>
        </p:grpSpPr>
        <p:sp>
          <p:nvSpPr>
            <p:cNvPr id="5" name="AutoShape 3"/>
            <p:cNvSpPr>
              <a:spLocks noChangeArrowheads="1"/>
            </p:cNvSpPr>
            <p:nvPr/>
          </p:nvSpPr>
          <p:spPr bwMode="auto">
            <a:xfrm>
              <a:off x="523875" y="1164589"/>
              <a:ext cx="7907338" cy="5156200"/>
            </a:xfrm>
            <a:prstGeom prst="roundRect">
              <a:avLst>
                <a:gd name="adj" fmla="val 0"/>
              </a:avLst>
            </a:prstGeom>
            <a:solidFill>
              <a:srgbClr val="D2D2D2"/>
            </a:solidFill>
            <a:ln w="6350" cap="flat" cmpd="sng" algn="ctr">
              <a:noFill/>
              <a:prstDash val="solid"/>
              <a:miter lim="800000"/>
              <a:headEnd/>
              <a:tailEnd/>
            </a:ln>
            <a:effectLst/>
          </p:spPr>
          <p:txBody>
            <a:bodyPr lIns="182880" rIns="182880"/>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0" fontAlgn="auto" latinLnBrk="0" hangingPunct="0">
                <a:lnSpc>
                  <a:spcPct val="90000"/>
                </a:lnSpc>
                <a:spcBef>
                  <a:spcPct val="70000"/>
                </a:spcBef>
                <a:spcAft>
                  <a:spcPts val="0"/>
                </a:spcAft>
                <a:buClrTx/>
                <a:buSzTx/>
                <a:buFontTx/>
                <a:buNone/>
                <a:tabLst/>
                <a:defRPr/>
              </a:pP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6" name="Rounded Rectangle 5"/>
            <p:cNvSpPr>
              <a:spLocks noChangeArrowheads="1"/>
            </p:cNvSpPr>
            <p:nvPr/>
          </p:nvSpPr>
          <p:spPr bwMode="auto">
            <a:xfrm>
              <a:off x="2801938" y="1297939"/>
              <a:ext cx="3352800" cy="2905125"/>
            </a:xfrm>
            <a:prstGeom prst="roundRect">
              <a:avLst>
                <a:gd name="adj" fmla="val 0"/>
              </a:avLst>
            </a:prstGeom>
            <a:solidFill>
              <a:schemeClr val="accent5">
                <a:lumMod val="75000"/>
              </a:schemeClr>
            </a:solidFill>
            <a:ln w="6350" cap="flat" cmpd="sng" algn="ctr">
              <a:noFill/>
              <a:prstDash val="solid"/>
              <a:miter lim="800000"/>
              <a:headEnd/>
              <a:tailEnd/>
            </a:ln>
            <a:effec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black"/>
                </a:solidFill>
                <a:effectLst/>
                <a:uLnTx/>
                <a:uFillTx/>
                <a:latin typeface="Segoe UI" pitchFamily="34" charset="0"/>
                <a:ea typeface="Segoe UI" pitchFamily="34" charset="0"/>
                <a:cs typeface="Segoe UI" pitchFamily="34" charset="0"/>
              </a:endParaRPr>
            </a:p>
          </p:txBody>
        </p:sp>
        <p:sp>
          <p:nvSpPr>
            <p:cNvPr id="7" name="TextBox 1459"/>
            <p:cNvSpPr txBox="1">
              <a:spLocks noChangeArrowheads="1"/>
            </p:cNvSpPr>
            <p:nvPr/>
          </p:nvSpPr>
          <p:spPr bwMode="auto">
            <a:xfrm>
              <a:off x="2801938" y="1336152"/>
              <a:ext cx="3352800" cy="40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white"/>
                  </a:solidFill>
                  <a:effectLst/>
                  <a:uLnTx/>
                  <a:uFillTx/>
                  <a:latin typeface="Segoe UI" pitchFamily="34" charset="0"/>
                  <a:ea typeface="Segoe UI" pitchFamily="34" charset="0"/>
                  <a:cs typeface="Segoe UI" pitchFamily="34" charset="0"/>
                </a:rPr>
                <a:t>Hosting-Farm</a:t>
              </a:r>
            </a:p>
          </p:txBody>
        </p:sp>
        <p:sp>
          <p:nvSpPr>
            <p:cNvPr id="8" name="Rounded Rectangle 7"/>
            <p:cNvSpPr>
              <a:spLocks noChangeArrowheads="1"/>
            </p:cNvSpPr>
            <p:nvPr/>
          </p:nvSpPr>
          <p:spPr bwMode="auto">
            <a:xfrm>
              <a:off x="855663" y="4731702"/>
              <a:ext cx="2198687" cy="1316037"/>
            </a:xfrm>
            <a:prstGeom prst="roundRect">
              <a:avLst>
                <a:gd name="adj" fmla="val 0"/>
              </a:avLst>
            </a:prstGeom>
            <a:solidFill>
              <a:schemeClr val="accent2"/>
            </a:solidFill>
            <a:ln w="9525" algn="ctr">
              <a:noFill/>
              <a:round/>
              <a:headEnd/>
              <a:tailEnd/>
            </a:ln>
            <a:effectLst/>
          </p:spPr>
          <p:txBody>
            <a:bodyPr lIns="182880" rIns="182880"/>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lang="en-GB" b="0" kern="0" dirty="0">
                  <a:latin typeface="Segoe UI" pitchFamily="34" charset="0"/>
                  <a:ea typeface="Segoe UI" pitchFamily="34" charset="0"/>
                  <a:cs typeface="Segoe UI" pitchFamily="34" charset="0"/>
                </a:rPr>
                <a:t>Firma</a:t>
              </a:r>
              <a:r>
                <a:rPr kumimoji="0" lang="en-GB" sz="1800" b="0" i="0" u="none" strike="noStrike" kern="0" cap="none" spc="0" normalizeH="0" baseline="0" noProof="0" dirty="0">
                  <a:ln>
                    <a:noFill/>
                  </a:ln>
                  <a:effectLst/>
                  <a:uLnTx/>
                  <a:uFillTx/>
                  <a:latin typeface="Segoe UI" pitchFamily="34" charset="0"/>
                  <a:ea typeface="Segoe UI" pitchFamily="34" charset="0"/>
                  <a:cs typeface="Segoe UI" pitchFamily="34" charset="0"/>
                </a:rPr>
                <a:t> A</a:t>
              </a:r>
            </a:p>
          </p:txBody>
        </p:sp>
        <p:sp>
          <p:nvSpPr>
            <p:cNvPr id="9" name="Rounded Rectangle 8"/>
            <p:cNvSpPr>
              <a:spLocks noChangeArrowheads="1"/>
            </p:cNvSpPr>
            <p:nvPr/>
          </p:nvSpPr>
          <p:spPr bwMode="auto">
            <a:xfrm>
              <a:off x="3378200" y="4742814"/>
              <a:ext cx="2200275" cy="1316038"/>
            </a:xfrm>
            <a:prstGeom prst="roundRect">
              <a:avLst>
                <a:gd name="adj" fmla="val 0"/>
              </a:avLst>
            </a:prstGeom>
            <a:solidFill>
              <a:schemeClr val="accent2"/>
            </a:solidFill>
            <a:ln w="9525" algn="ctr">
              <a:noFill/>
              <a:round/>
              <a:headEnd/>
              <a:tailEnd/>
            </a:ln>
            <a:effectLst/>
          </p:spPr>
          <p:txBody>
            <a:bodyPr lIns="182880" rIns="182880"/>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Segoe UI" pitchFamily="34" charset="0"/>
                  <a:ea typeface="Segoe UI" pitchFamily="34" charset="0"/>
                  <a:cs typeface="Segoe UI" pitchFamily="34" charset="0"/>
                </a:rPr>
                <a:t>Firma B</a:t>
              </a:r>
            </a:p>
          </p:txBody>
        </p:sp>
        <p:sp>
          <p:nvSpPr>
            <p:cNvPr id="10" name="Rounded Rectangle 9"/>
            <p:cNvSpPr>
              <a:spLocks noChangeArrowheads="1"/>
            </p:cNvSpPr>
            <p:nvPr/>
          </p:nvSpPr>
          <p:spPr bwMode="auto">
            <a:xfrm>
              <a:off x="5857875" y="4742814"/>
              <a:ext cx="2200275" cy="1316038"/>
            </a:xfrm>
            <a:prstGeom prst="roundRect">
              <a:avLst>
                <a:gd name="adj" fmla="val 0"/>
              </a:avLst>
            </a:prstGeom>
            <a:solidFill>
              <a:schemeClr val="accent2"/>
            </a:solidFill>
            <a:ln w="9525" algn="ctr">
              <a:noFill/>
              <a:round/>
              <a:headEnd/>
              <a:tailEnd/>
            </a:ln>
            <a:effectLst/>
          </p:spPr>
          <p:txBody>
            <a:bodyPr lIns="182880" rIns="182880"/>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Segoe UI" pitchFamily="34" charset="0"/>
                  <a:ea typeface="Segoe UI" pitchFamily="34" charset="0"/>
                  <a:cs typeface="Segoe UI" pitchFamily="34" charset="0"/>
                </a:rPr>
                <a:t>Firma C</a:t>
              </a:r>
            </a:p>
          </p:txBody>
        </p:sp>
        <p:cxnSp>
          <p:nvCxnSpPr>
            <p:cNvPr id="11" name="Straight Connector 7172"/>
            <p:cNvCxnSpPr>
              <a:cxnSpLocks noChangeShapeType="1"/>
              <a:stCxn id="6" idx="2"/>
              <a:endCxn id="8" idx="0"/>
            </p:cNvCxnSpPr>
            <p:nvPr/>
          </p:nvCxnSpPr>
          <p:spPr bwMode="auto">
            <a:xfrm rot="5400000">
              <a:off x="2952354" y="3205718"/>
              <a:ext cx="528638" cy="2523331"/>
            </a:xfrm>
            <a:prstGeom prst="bentConnector3">
              <a:avLst>
                <a:gd name="adj1" fmla="val 50000"/>
              </a:avLst>
            </a:prstGeom>
            <a:noFill/>
            <a:ln w="19050" algn="ctr">
              <a:solidFill>
                <a:sysClr val="windowText" lastClr="000000"/>
              </a:solidFill>
              <a:round/>
              <a:headEnd/>
              <a:tailEnd/>
            </a:ln>
            <a:extLst>
              <a:ext uri="{909E8E84-426E-40DD-AFC4-6F175D3DCCD1}">
                <a14:hiddenFill xmlns:a14="http://schemas.microsoft.com/office/drawing/2010/main">
                  <a:noFill/>
                </a14:hiddenFill>
              </a:ext>
            </a:extLst>
          </p:spPr>
        </p:cxnSp>
        <p:cxnSp>
          <p:nvCxnSpPr>
            <p:cNvPr id="12" name="Straight Connector 7172"/>
            <p:cNvCxnSpPr>
              <a:cxnSpLocks noChangeShapeType="1"/>
              <a:stCxn id="6" idx="2"/>
              <a:endCxn id="10" idx="0"/>
            </p:cNvCxnSpPr>
            <p:nvPr/>
          </p:nvCxnSpPr>
          <p:spPr bwMode="auto">
            <a:xfrm rot="16200000" flipH="1">
              <a:off x="5448300" y="3233101"/>
              <a:ext cx="539750" cy="2479675"/>
            </a:xfrm>
            <a:prstGeom prst="bentConnector3">
              <a:avLst>
                <a:gd name="adj1" fmla="val 50000"/>
              </a:avLst>
            </a:prstGeom>
            <a:noFill/>
            <a:ln w="19050" algn="ctr">
              <a:solidFill>
                <a:sysClr val="windowText" lastClr="000000"/>
              </a:solidFill>
              <a:round/>
              <a:headEnd/>
              <a:tailEnd/>
            </a:ln>
            <a:extLst>
              <a:ext uri="{909E8E84-426E-40DD-AFC4-6F175D3DCCD1}">
                <a14:hiddenFill xmlns:a14="http://schemas.microsoft.com/office/drawing/2010/main">
                  <a:noFill/>
                </a14:hiddenFill>
              </a:ext>
            </a:extLst>
          </p:spPr>
        </p:cxnSp>
        <p:cxnSp>
          <p:nvCxnSpPr>
            <p:cNvPr id="13" name="Straight Connector 12"/>
            <p:cNvCxnSpPr>
              <a:cxnSpLocks noChangeShapeType="1"/>
            </p:cNvCxnSpPr>
            <p:nvPr/>
          </p:nvCxnSpPr>
          <p:spPr bwMode="auto">
            <a:xfrm flipH="1">
              <a:off x="4481513" y="4472939"/>
              <a:ext cx="0" cy="269875"/>
            </a:xfrm>
            <a:prstGeom prst="line">
              <a:avLst/>
            </a:prstGeom>
            <a:noFill/>
            <a:ln w="25400" algn="ctr">
              <a:solidFill>
                <a:sysClr val="windowText" lastClr="000000"/>
              </a:solidFill>
              <a:round/>
              <a:headEnd/>
              <a:tailEnd/>
            </a:ln>
            <a:extLst>
              <a:ext uri="{909E8E84-426E-40DD-AFC4-6F175D3DCCD1}">
                <a14:hiddenFill xmlns:a14="http://schemas.microsoft.com/office/drawing/2010/main">
                  <a:noFill/>
                </a14:hiddenFill>
              </a:ext>
            </a:extLst>
          </p:spPr>
        </p:cxnSp>
        <p:grpSp>
          <p:nvGrpSpPr>
            <p:cNvPr id="14" name="Group 13"/>
            <p:cNvGrpSpPr>
              <a:grpSpLocks noChangeAspect="1"/>
            </p:cNvGrpSpPr>
            <p:nvPr/>
          </p:nvGrpSpPr>
          <p:grpSpPr bwMode="auto">
            <a:xfrm>
              <a:off x="7078225" y="5313791"/>
              <a:ext cx="867872" cy="532141"/>
              <a:chOff x="5876" y="1210"/>
              <a:chExt cx="1657" cy="1016"/>
            </a:xfrm>
          </p:grpSpPr>
          <p:sp>
            <p:nvSpPr>
              <p:cNvPr id="402" name="AutoShape 3"/>
              <p:cNvSpPr>
                <a:spLocks noChangeAspect="1" noChangeArrowheads="1" noTextEdit="1"/>
              </p:cNvSpPr>
              <p:nvPr/>
            </p:nvSpPr>
            <p:spPr bwMode="auto">
              <a:xfrm>
                <a:off x="5876" y="1214"/>
                <a:ext cx="1657"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3" name="Rectangle 402"/>
              <p:cNvSpPr>
                <a:spLocks noChangeArrowheads="1"/>
              </p:cNvSpPr>
              <p:nvPr/>
            </p:nvSpPr>
            <p:spPr bwMode="auto">
              <a:xfrm>
                <a:off x="6183" y="1210"/>
                <a:ext cx="1043" cy="680"/>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4" name="Freeform 403"/>
              <p:cNvSpPr>
                <a:spLocks/>
              </p:cNvSpPr>
              <p:nvPr/>
            </p:nvSpPr>
            <p:spPr bwMode="auto">
              <a:xfrm>
                <a:off x="5880" y="1902"/>
                <a:ext cx="1649" cy="296"/>
              </a:xfrm>
              <a:custGeom>
                <a:avLst/>
                <a:gdLst>
                  <a:gd name="T0" fmla="*/ 1649 w 1649"/>
                  <a:gd name="T1" fmla="*/ 296 h 296"/>
                  <a:gd name="T2" fmla="*/ 0 w 1649"/>
                  <a:gd name="T3" fmla="*/ 296 h 296"/>
                  <a:gd name="T4" fmla="*/ 303 w 1649"/>
                  <a:gd name="T5" fmla="*/ 0 h 296"/>
                  <a:gd name="T6" fmla="*/ 1346 w 1649"/>
                  <a:gd name="T7" fmla="*/ 0 h 296"/>
                  <a:gd name="T8" fmla="*/ 1649 w 1649"/>
                  <a:gd name="T9" fmla="*/ 296 h 296"/>
                </a:gdLst>
                <a:ahLst/>
                <a:cxnLst>
                  <a:cxn ang="0">
                    <a:pos x="T0" y="T1"/>
                  </a:cxn>
                  <a:cxn ang="0">
                    <a:pos x="T2" y="T3"/>
                  </a:cxn>
                  <a:cxn ang="0">
                    <a:pos x="T4" y="T5"/>
                  </a:cxn>
                  <a:cxn ang="0">
                    <a:pos x="T6" y="T7"/>
                  </a:cxn>
                  <a:cxn ang="0">
                    <a:pos x="T8" y="T9"/>
                  </a:cxn>
                </a:cxnLst>
                <a:rect l="0" t="0" r="r" b="b"/>
                <a:pathLst>
                  <a:path w="1649" h="296">
                    <a:moveTo>
                      <a:pt x="1649" y="296"/>
                    </a:moveTo>
                    <a:lnTo>
                      <a:pt x="0" y="296"/>
                    </a:lnTo>
                    <a:lnTo>
                      <a:pt x="303" y="0"/>
                    </a:lnTo>
                    <a:lnTo>
                      <a:pt x="1346" y="0"/>
                    </a:lnTo>
                    <a:lnTo>
                      <a:pt x="1649" y="29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5" name="Rectangle 404"/>
              <p:cNvSpPr>
                <a:spLocks noChangeArrowheads="1"/>
              </p:cNvSpPr>
              <p:nvPr/>
            </p:nvSpPr>
            <p:spPr bwMode="auto">
              <a:xfrm>
                <a:off x="5880" y="2198"/>
                <a:ext cx="1649" cy="2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6" name="Oval 405"/>
              <p:cNvSpPr>
                <a:spLocks noChangeArrowheads="1"/>
              </p:cNvSpPr>
              <p:nvPr/>
            </p:nvSpPr>
            <p:spPr bwMode="auto">
              <a:xfrm>
                <a:off x="6693" y="1226"/>
                <a:ext cx="19"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7" name="Freeform 406"/>
              <p:cNvSpPr>
                <a:spLocks/>
              </p:cNvSpPr>
              <p:nvPr/>
            </p:nvSpPr>
            <p:spPr bwMode="auto">
              <a:xfrm>
                <a:off x="6522" y="2093"/>
                <a:ext cx="389" cy="74"/>
              </a:xfrm>
              <a:custGeom>
                <a:avLst/>
                <a:gdLst>
                  <a:gd name="T0" fmla="*/ 373 w 389"/>
                  <a:gd name="T1" fmla="*/ 0 h 74"/>
                  <a:gd name="T2" fmla="*/ 15 w 389"/>
                  <a:gd name="T3" fmla="*/ 0 h 74"/>
                  <a:gd name="T4" fmla="*/ 0 w 389"/>
                  <a:gd name="T5" fmla="*/ 74 h 74"/>
                  <a:gd name="T6" fmla="*/ 389 w 389"/>
                  <a:gd name="T7" fmla="*/ 74 h 74"/>
                  <a:gd name="T8" fmla="*/ 373 w 389"/>
                  <a:gd name="T9" fmla="*/ 0 h 74"/>
                </a:gdLst>
                <a:ahLst/>
                <a:cxnLst>
                  <a:cxn ang="0">
                    <a:pos x="T0" y="T1"/>
                  </a:cxn>
                  <a:cxn ang="0">
                    <a:pos x="T2" y="T3"/>
                  </a:cxn>
                  <a:cxn ang="0">
                    <a:pos x="T4" y="T5"/>
                  </a:cxn>
                  <a:cxn ang="0">
                    <a:pos x="T6" y="T7"/>
                  </a:cxn>
                  <a:cxn ang="0">
                    <a:pos x="T8" y="T9"/>
                  </a:cxn>
                </a:cxnLst>
                <a:rect l="0" t="0" r="r" b="b"/>
                <a:pathLst>
                  <a:path w="389" h="74">
                    <a:moveTo>
                      <a:pt x="373" y="0"/>
                    </a:moveTo>
                    <a:lnTo>
                      <a:pt x="15" y="0"/>
                    </a:lnTo>
                    <a:lnTo>
                      <a:pt x="0" y="74"/>
                    </a:lnTo>
                    <a:lnTo>
                      <a:pt x="389" y="74"/>
                    </a:lnTo>
                    <a:lnTo>
                      <a:pt x="373"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8" name="Freeform 407"/>
              <p:cNvSpPr>
                <a:spLocks/>
              </p:cNvSpPr>
              <p:nvPr/>
            </p:nvSpPr>
            <p:spPr bwMode="auto">
              <a:xfrm>
                <a:off x="6067" y="1925"/>
                <a:ext cx="1279" cy="144"/>
              </a:xfrm>
              <a:custGeom>
                <a:avLst/>
                <a:gdLst>
                  <a:gd name="T0" fmla="*/ 1139 w 1279"/>
                  <a:gd name="T1" fmla="*/ 0 h 144"/>
                  <a:gd name="T2" fmla="*/ 136 w 1279"/>
                  <a:gd name="T3" fmla="*/ 0 h 144"/>
                  <a:gd name="T4" fmla="*/ 0 w 1279"/>
                  <a:gd name="T5" fmla="*/ 144 h 144"/>
                  <a:gd name="T6" fmla="*/ 1279 w 1279"/>
                  <a:gd name="T7" fmla="*/ 144 h 144"/>
                  <a:gd name="T8" fmla="*/ 1139 w 1279"/>
                  <a:gd name="T9" fmla="*/ 0 h 144"/>
                </a:gdLst>
                <a:ahLst/>
                <a:cxnLst>
                  <a:cxn ang="0">
                    <a:pos x="T0" y="T1"/>
                  </a:cxn>
                  <a:cxn ang="0">
                    <a:pos x="T2" y="T3"/>
                  </a:cxn>
                  <a:cxn ang="0">
                    <a:pos x="T4" y="T5"/>
                  </a:cxn>
                  <a:cxn ang="0">
                    <a:pos x="T6" y="T7"/>
                  </a:cxn>
                  <a:cxn ang="0">
                    <a:pos x="T8" y="T9"/>
                  </a:cxn>
                </a:cxnLst>
                <a:rect l="0" t="0" r="r" b="b"/>
                <a:pathLst>
                  <a:path w="1279" h="144">
                    <a:moveTo>
                      <a:pt x="1139" y="0"/>
                    </a:moveTo>
                    <a:lnTo>
                      <a:pt x="136" y="0"/>
                    </a:lnTo>
                    <a:lnTo>
                      <a:pt x="0" y="144"/>
                    </a:lnTo>
                    <a:lnTo>
                      <a:pt x="1279" y="144"/>
                    </a:lnTo>
                    <a:lnTo>
                      <a:pt x="1139" y="0"/>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9" name="Rectangle 408"/>
              <p:cNvSpPr>
                <a:spLocks noChangeArrowheads="1"/>
              </p:cNvSpPr>
              <p:nvPr/>
            </p:nvSpPr>
            <p:spPr bwMode="auto">
              <a:xfrm>
                <a:off x="6086" y="2019"/>
                <a:ext cx="1241" cy="8"/>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0" name="Rectangle 409"/>
              <p:cNvSpPr>
                <a:spLocks noChangeArrowheads="1"/>
              </p:cNvSpPr>
              <p:nvPr/>
            </p:nvSpPr>
            <p:spPr bwMode="auto">
              <a:xfrm>
                <a:off x="6125" y="1984"/>
                <a:ext cx="1171" cy="7"/>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1" name="Rectangle 410"/>
              <p:cNvSpPr>
                <a:spLocks noChangeArrowheads="1"/>
              </p:cNvSpPr>
              <p:nvPr/>
            </p:nvSpPr>
            <p:spPr bwMode="auto">
              <a:xfrm>
                <a:off x="6148" y="1948"/>
                <a:ext cx="1113" cy="4"/>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2" name="Freeform 411"/>
              <p:cNvSpPr>
                <a:spLocks/>
              </p:cNvSpPr>
              <p:nvPr/>
            </p:nvSpPr>
            <p:spPr bwMode="auto">
              <a:xfrm>
                <a:off x="6992" y="1913"/>
                <a:ext cx="152" cy="180"/>
              </a:xfrm>
              <a:custGeom>
                <a:avLst/>
                <a:gdLst>
                  <a:gd name="T0" fmla="*/ 39 w 152"/>
                  <a:gd name="T1" fmla="*/ 0 h 180"/>
                  <a:gd name="T2" fmla="*/ 152 w 152"/>
                  <a:gd name="T3" fmla="*/ 180 h 180"/>
                  <a:gd name="T4" fmla="*/ 102 w 152"/>
                  <a:gd name="T5" fmla="*/ 180 h 180"/>
                  <a:gd name="T6" fmla="*/ 0 w 152"/>
                  <a:gd name="T7" fmla="*/ 0 h 180"/>
                  <a:gd name="T8" fmla="*/ 39 w 152"/>
                  <a:gd name="T9" fmla="*/ 0 h 180"/>
                </a:gdLst>
                <a:ahLst/>
                <a:cxnLst>
                  <a:cxn ang="0">
                    <a:pos x="T0" y="T1"/>
                  </a:cxn>
                  <a:cxn ang="0">
                    <a:pos x="T2" y="T3"/>
                  </a:cxn>
                  <a:cxn ang="0">
                    <a:pos x="T4" y="T5"/>
                  </a:cxn>
                  <a:cxn ang="0">
                    <a:pos x="T6" y="T7"/>
                  </a:cxn>
                  <a:cxn ang="0">
                    <a:pos x="T8" y="T9"/>
                  </a:cxn>
                </a:cxnLst>
                <a:rect l="0" t="0" r="r" b="b"/>
                <a:pathLst>
                  <a:path w="152" h="180">
                    <a:moveTo>
                      <a:pt x="39" y="0"/>
                    </a:moveTo>
                    <a:lnTo>
                      <a:pt x="152" y="180"/>
                    </a:lnTo>
                    <a:lnTo>
                      <a:pt x="102" y="180"/>
                    </a:lnTo>
                    <a:lnTo>
                      <a:pt x="0" y="0"/>
                    </a:lnTo>
                    <a:lnTo>
                      <a:pt x="39" y="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3" name="Freeform 412"/>
              <p:cNvSpPr>
                <a:spLocks/>
              </p:cNvSpPr>
              <p:nvPr/>
            </p:nvSpPr>
            <p:spPr bwMode="auto">
              <a:xfrm>
                <a:off x="6495" y="2023"/>
                <a:ext cx="19" cy="54"/>
              </a:xfrm>
              <a:custGeom>
                <a:avLst/>
                <a:gdLst>
                  <a:gd name="T0" fmla="*/ 3 w 19"/>
                  <a:gd name="T1" fmla="*/ 54 h 54"/>
                  <a:gd name="T2" fmla="*/ 0 w 19"/>
                  <a:gd name="T3" fmla="*/ 50 h 54"/>
                  <a:gd name="T4" fmla="*/ 15 w 19"/>
                  <a:gd name="T5" fmla="*/ 0 h 54"/>
                  <a:gd name="T6" fmla="*/ 19 w 19"/>
                  <a:gd name="T7" fmla="*/ 4 h 54"/>
                  <a:gd name="T8" fmla="*/ 3 w 19"/>
                  <a:gd name="T9" fmla="*/ 54 h 54"/>
                </a:gdLst>
                <a:ahLst/>
                <a:cxnLst>
                  <a:cxn ang="0">
                    <a:pos x="T0" y="T1"/>
                  </a:cxn>
                  <a:cxn ang="0">
                    <a:pos x="T2" y="T3"/>
                  </a:cxn>
                  <a:cxn ang="0">
                    <a:pos x="T4" y="T5"/>
                  </a:cxn>
                  <a:cxn ang="0">
                    <a:pos x="T6" y="T7"/>
                  </a:cxn>
                  <a:cxn ang="0">
                    <a:pos x="T8" y="T9"/>
                  </a:cxn>
                </a:cxnLst>
                <a:rect l="0" t="0" r="r" b="b"/>
                <a:pathLst>
                  <a:path w="19" h="54">
                    <a:moveTo>
                      <a:pt x="3" y="54"/>
                    </a:moveTo>
                    <a:lnTo>
                      <a:pt x="0" y="50"/>
                    </a:lnTo>
                    <a:lnTo>
                      <a:pt x="15" y="0"/>
                    </a:lnTo>
                    <a:lnTo>
                      <a:pt x="19" y="4"/>
                    </a:lnTo>
                    <a:lnTo>
                      <a:pt x="3" y="5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4" name="Freeform 413"/>
              <p:cNvSpPr>
                <a:spLocks/>
              </p:cNvSpPr>
              <p:nvPr/>
            </p:nvSpPr>
            <p:spPr bwMode="auto">
              <a:xfrm>
                <a:off x="6903" y="2023"/>
                <a:ext cx="23" cy="50"/>
              </a:xfrm>
              <a:custGeom>
                <a:avLst/>
                <a:gdLst>
                  <a:gd name="T0" fmla="*/ 16 w 23"/>
                  <a:gd name="T1" fmla="*/ 50 h 50"/>
                  <a:gd name="T2" fmla="*/ 0 w 23"/>
                  <a:gd name="T3" fmla="*/ 4 h 50"/>
                  <a:gd name="T4" fmla="*/ 8 w 23"/>
                  <a:gd name="T5" fmla="*/ 0 h 50"/>
                  <a:gd name="T6" fmla="*/ 23 w 23"/>
                  <a:gd name="T7" fmla="*/ 50 h 50"/>
                  <a:gd name="T8" fmla="*/ 16 w 23"/>
                  <a:gd name="T9" fmla="*/ 50 h 50"/>
                </a:gdLst>
                <a:ahLst/>
                <a:cxnLst>
                  <a:cxn ang="0">
                    <a:pos x="T0" y="T1"/>
                  </a:cxn>
                  <a:cxn ang="0">
                    <a:pos x="T2" y="T3"/>
                  </a:cxn>
                  <a:cxn ang="0">
                    <a:pos x="T4" y="T5"/>
                  </a:cxn>
                  <a:cxn ang="0">
                    <a:pos x="T6" y="T7"/>
                  </a:cxn>
                  <a:cxn ang="0">
                    <a:pos x="T8" y="T9"/>
                  </a:cxn>
                </a:cxnLst>
                <a:rect l="0" t="0" r="r" b="b"/>
                <a:pathLst>
                  <a:path w="23" h="50">
                    <a:moveTo>
                      <a:pt x="16" y="50"/>
                    </a:moveTo>
                    <a:lnTo>
                      <a:pt x="0" y="4"/>
                    </a:lnTo>
                    <a:lnTo>
                      <a:pt x="8" y="0"/>
                    </a:lnTo>
                    <a:lnTo>
                      <a:pt x="23" y="50"/>
                    </a:lnTo>
                    <a:lnTo>
                      <a:pt x="16" y="5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5" name="Freeform 414"/>
              <p:cNvSpPr>
                <a:spLocks/>
              </p:cNvSpPr>
              <p:nvPr/>
            </p:nvSpPr>
            <p:spPr bwMode="auto">
              <a:xfrm>
                <a:off x="6440" y="2023"/>
                <a:ext cx="27" cy="58"/>
              </a:xfrm>
              <a:custGeom>
                <a:avLst/>
                <a:gdLst>
                  <a:gd name="T0" fmla="*/ 4 w 27"/>
                  <a:gd name="T1" fmla="*/ 58 h 58"/>
                  <a:gd name="T2" fmla="*/ 0 w 27"/>
                  <a:gd name="T3" fmla="*/ 54 h 58"/>
                  <a:gd name="T4" fmla="*/ 20 w 27"/>
                  <a:gd name="T5" fmla="*/ 0 h 58"/>
                  <a:gd name="T6" fmla="*/ 27 w 27"/>
                  <a:gd name="T7" fmla="*/ 4 h 58"/>
                  <a:gd name="T8" fmla="*/ 4 w 27"/>
                  <a:gd name="T9" fmla="*/ 58 h 58"/>
                </a:gdLst>
                <a:ahLst/>
                <a:cxnLst>
                  <a:cxn ang="0">
                    <a:pos x="T0" y="T1"/>
                  </a:cxn>
                  <a:cxn ang="0">
                    <a:pos x="T2" y="T3"/>
                  </a:cxn>
                  <a:cxn ang="0">
                    <a:pos x="T4" y="T5"/>
                  </a:cxn>
                  <a:cxn ang="0">
                    <a:pos x="T6" y="T7"/>
                  </a:cxn>
                  <a:cxn ang="0">
                    <a:pos x="T8" y="T9"/>
                  </a:cxn>
                </a:cxnLst>
                <a:rect l="0" t="0" r="r" b="b"/>
                <a:pathLst>
                  <a:path w="27" h="58">
                    <a:moveTo>
                      <a:pt x="4" y="58"/>
                    </a:moveTo>
                    <a:lnTo>
                      <a:pt x="0" y="54"/>
                    </a:lnTo>
                    <a:lnTo>
                      <a:pt x="20" y="0"/>
                    </a:lnTo>
                    <a:lnTo>
                      <a:pt x="27" y="4"/>
                    </a:lnTo>
                    <a:lnTo>
                      <a:pt x="4" y="5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6" name="Freeform 415"/>
              <p:cNvSpPr>
                <a:spLocks/>
              </p:cNvSpPr>
              <p:nvPr/>
            </p:nvSpPr>
            <p:spPr bwMode="auto">
              <a:xfrm>
                <a:off x="6389" y="2023"/>
                <a:ext cx="28" cy="54"/>
              </a:xfrm>
              <a:custGeom>
                <a:avLst/>
                <a:gdLst>
                  <a:gd name="T0" fmla="*/ 4 w 28"/>
                  <a:gd name="T1" fmla="*/ 54 h 54"/>
                  <a:gd name="T2" fmla="*/ 0 w 28"/>
                  <a:gd name="T3" fmla="*/ 50 h 54"/>
                  <a:gd name="T4" fmla="*/ 24 w 28"/>
                  <a:gd name="T5" fmla="*/ 0 h 54"/>
                  <a:gd name="T6" fmla="*/ 28 w 28"/>
                  <a:gd name="T7" fmla="*/ 4 h 54"/>
                  <a:gd name="T8" fmla="*/ 4 w 28"/>
                  <a:gd name="T9" fmla="*/ 54 h 54"/>
                </a:gdLst>
                <a:ahLst/>
                <a:cxnLst>
                  <a:cxn ang="0">
                    <a:pos x="T0" y="T1"/>
                  </a:cxn>
                  <a:cxn ang="0">
                    <a:pos x="T2" y="T3"/>
                  </a:cxn>
                  <a:cxn ang="0">
                    <a:pos x="T4" y="T5"/>
                  </a:cxn>
                  <a:cxn ang="0">
                    <a:pos x="T6" y="T7"/>
                  </a:cxn>
                  <a:cxn ang="0">
                    <a:pos x="T8" y="T9"/>
                  </a:cxn>
                </a:cxnLst>
                <a:rect l="0" t="0" r="r" b="b"/>
                <a:pathLst>
                  <a:path w="28" h="54">
                    <a:moveTo>
                      <a:pt x="4" y="54"/>
                    </a:moveTo>
                    <a:lnTo>
                      <a:pt x="0" y="50"/>
                    </a:lnTo>
                    <a:lnTo>
                      <a:pt x="24" y="0"/>
                    </a:lnTo>
                    <a:lnTo>
                      <a:pt x="28" y="4"/>
                    </a:lnTo>
                    <a:lnTo>
                      <a:pt x="4" y="5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7" name="Freeform 416"/>
              <p:cNvSpPr>
                <a:spLocks/>
              </p:cNvSpPr>
              <p:nvPr/>
            </p:nvSpPr>
            <p:spPr bwMode="auto">
              <a:xfrm>
                <a:off x="6331" y="2027"/>
                <a:ext cx="35" cy="54"/>
              </a:xfrm>
              <a:custGeom>
                <a:avLst/>
                <a:gdLst>
                  <a:gd name="T0" fmla="*/ 8 w 35"/>
                  <a:gd name="T1" fmla="*/ 54 h 54"/>
                  <a:gd name="T2" fmla="*/ 0 w 35"/>
                  <a:gd name="T3" fmla="*/ 50 h 54"/>
                  <a:gd name="T4" fmla="*/ 31 w 35"/>
                  <a:gd name="T5" fmla="*/ 0 h 54"/>
                  <a:gd name="T6" fmla="*/ 35 w 35"/>
                  <a:gd name="T7" fmla="*/ 3 h 54"/>
                  <a:gd name="T8" fmla="*/ 8 w 35"/>
                  <a:gd name="T9" fmla="*/ 54 h 54"/>
                </a:gdLst>
                <a:ahLst/>
                <a:cxnLst>
                  <a:cxn ang="0">
                    <a:pos x="T0" y="T1"/>
                  </a:cxn>
                  <a:cxn ang="0">
                    <a:pos x="T2" y="T3"/>
                  </a:cxn>
                  <a:cxn ang="0">
                    <a:pos x="T4" y="T5"/>
                  </a:cxn>
                  <a:cxn ang="0">
                    <a:pos x="T6" y="T7"/>
                  </a:cxn>
                  <a:cxn ang="0">
                    <a:pos x="T8" y="T9"/>
                  </a:cxn>
                </a:cxnLst>
                <a:rect l="0" t="0" r="r" b="b"/>
                <a:pathLst>
                  <a:path w="35" h="54">
                    <a:moveTo>
                      <a:pt x="8" y="54"/>
                    </a:moveTo>
                    <a:lnTo>
                      <a:pt x="0" y="50"/>
                    </a:lnTo>
                    <a:lnTo>
                      <a:pt x="31" y="0"/>
                    </a:lnTo>
                    <a:lnTo>
                      <a:pt x="35" y="3"/>
                    </a:lnTo>
                    <a:lnTo>
                      <a:pt x="8" y="5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8" name="Freeform 417"/>
              <p:cNvSpPr>
                <a:spLocks/>
              </p:cNvSpPr>
              <p:nvPr/>
            </p:nvSpPr>
            <p:spPr bwMode="auto">
              <a:xfrm>
                <a:off x="6226" y="2023"/>
                <a:ext cx="43" cy="58"/>
              </a:xfrm>
              <a:custGeom>
                <a:avLst/>
                <a:gdLst>
                  <a:gd name="T0" fmla="*/ 4 w 43"/>
                  <a:gd name="T1" fmla="*/ 58 h 58"/>
                  <a:gd name="T2" fmla="*/ 0 w 43"/>
                  <a:gd name="T3" fmla="*/ 54 h 58"/>
                  <a:gd name="T4" fmla="*/ 39 w 43"/>
                  <a:gd name="T5" fmla="*/ 0 h 58"/>
                  <a:gd name="T6" fmla="*/ 43 w 43"/>
                  <a:gd name="T7" fmla="*/ 4 h 58"/>
                  <a:gd name="T8" fmla="*/ 4 w 43"/>
                  <a:gd name="T9" fmla="*/ 58 h 58"/>
                </a:gdLst>
                <a:ahLst/>
                <a:cxnLst>
                  <a:cxn ang="0">
                    <a:pos x="T0" y="T1"/>
                  </a:cxn>
                  <a:cxn ang="0">
                    <a:pos x="T2" y="T3"/>
                  </a:cxn>
                  <a:cxn ang="0">
                    <a:pos x="T4" y="T5"/>
                  </a:cxn>
                  <a:cxn ang="0">
                    <a:pos x="T6" y="T7"/>
                  </a:cxn>
                  <a:cxn ang="0">
                    <a:pos x="T8" y="T9"/>
                  </a:cxn>
                </a:cxnLst>
                <a:rect l="0" t="0" r="r" b="b"/>
                <a:pathLst>
                  <a:path w="43" h="58">
                    <a:moveTo>
                      <a:pt x="4" y="58"/>
                    </a:moveTo>
                    <a:lnTo>
                      <a:pt x="0" y="54"/>
                    </a:lnTo>
                    <a:lnTo>
                      <a:pt x="39" y="0"/>
                    </a:lnTo>
                    <a:lnTo>
                      <a:pt x="43" y="4"/>
                    </a:lnTo>
                    <a:lnTo>
                      <a:pt x="4" y="58"/>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19" name="Freeform 418"/>
              <p:cNvSpPr>
                <a:spLocks/>
              </p:cNvSpPr>
              <p:nvPr/>
            </p:nvSpPr>
            <p:spPr bwMode="auto">
              <a:xfrm>
                <a:off x="6954" y="2023"/>
                <a:ext cx="23" cy="50"/>
              </a:xfrm>
              <a:custGeom>
                <a:avLst/>
                <a:gdLst>
                  <a:gd name="T0" fmla="*/ 19 w 23"/>
                  <a:gd name="T1" fmla="*/ 50 h 50"/>
                  <a:gd name="T2" fmla="*/ 0 w 23"/>
                  <a:gd name="T3" fmla="*/ 4 h 50"/>
                  <a:gd name="T4" fmla="*/ 3 w 23"/>
                  <a:gd name="T5" fmla="*/ 0 h 50"/>
                  <a:gd name="T6" fmla="*/ 23 w 23"/>
                  <a:gd name="T7" fmla="*/ 50 h 50"/>
                  <a:gd name="T8" fmla="*/ 19 w 23"/>
                  <a:gd name="T9" fmla="*/ 50 h 50"/>
                </a:gdLst>
                <a:ahLst/>
                <a:cxnLst>
                  <a:cxn ang="0">
                    <a:pos x="T0" y="T1"/>
                  </a:cxn>
                  <a:cxn ang="0">
                    <a:pos x="T2" y="T3"/>
                  </a:cxn>
                  <a:cxn ang="0">
                    <a:pos x="T4" y="T5"/>
                  </a:cxn>
                  <a:cxn ang="0">
                    <a:pos x="T6" y="T7"/>
                  </a:cxn>
                  <a:cxn ang="0">
                    <a:pos x="T8" y="T9"/>
                  </a:cxn>
                </a:cxnLst>
                <a:rect l="0" t="0" r="r" b="b"/>
                <a:pathLst>
                  <a:path w="23" h="50">
                    <a:moveTo>
                      <a:pt x="19" y="50"/>
                    </a:moveTo>
                    <a:lnTo>
                      <a:pt x="0" y="4"/>
                    </a:lnTo>
                    <a:lnTo>
                      <a:pt x="3" y="0"/>
                    </a:lnTo>
                    <a:lnTo>
                      <a:pt x="23" y="50"/>
                    </a:lnTo>
                    <a:lnTo>
                      <a:pt x="19" y="5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0" name="Freeform 419"/>
              <p:cNvSpPr>
                <a:spLocks/>
              </p:cNvSpPr>
              <p:nvPr/>
            </p:nvSpPr>
            <p:spPr bwMode="auto">
              <a:xfrm>
                <a:off x="7000" y="2023"/>
                <a:ext cx="31" cy="50"/>
              </a:xfrm>
              <a:custGeom>
                <a:avLst/>
                <a:gdLst>
                  <a:gd name="T0" fmla="*/ 24 w 31"/>
                  <a:gd name="T1" fmla="*/ 50 h 50"/>
                  <a:gd name="T2" fmla="*/ 0 w 31"/>
                  <a:gd name="T3" fmla="*/ 4 h 50"/>
                  <a:gd name="T4" fmla="*/ 8 w 31"/>
                  <a:gd name="T5" fmla="*/ 0 h 50"/>
                  <a:gd name="T6" fmla="*/ 31 w 31"/>
                  <a:gd name="T7" fmla="*/ 50 h 50"/>
                  <a:gd name="T8" fmla="*/ 24 w 31"/>
                  <a:gd name="T9" fmla="*/ 50 h 50"/>
                </a:gdLst>
                <a:ahLst/>
                <a:cxnLst>
                  <a:cxn ang="0">
                    <a:pos x="T0" y="T1"/>
                  </a:cxn>
                  <a:cxn ang="0">
                    <a:pos x="T2" y="T3"/>
                  </a:cxn>
                  <a:cxn ang="0">
                    <a:pos x="T4" y="T5"/>
                  </a:cxn>
                  <a:cxn ang="0">
                    <a:pos x="T6" y="T7"/>
                  </a:cxn>
                  <a:cxn ang="0">
                    <a:pos x="T8" y="T9"/>
                  </a:cxn>
                </a:cxnLst>
                <a:rect l="0" t="0" r="r" b="b"/>
                <a:pathLst>
                  <a:path w="31" h="50">
                    <a:moveTo>
                      <a:pt x="24" y="50"/>
                    </a:moveTo>
                    <a:lnTo>
                      <a:pt x="0" y="4"/>
                    </a:lnTo>
                    <a:lnTo>
                      <a:pt x="8" y="0"/>
                    </a:lnTo>
                    <a:lnTo>
                      <a:pt x="31" y="50"/>
                    </a:lnTo>
                    <a:lnTo>
                      <a:pt x="24" y="5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1" name="Freeform 420"/>
              <p:cNvSpPr>
                <a:spLocks/>
              </p:cNvSpPr>
              <p:nvPr/>
            </p:nvSpPr>
            <p:spPr bwMode="auto">
              <a:xfrm>
                <a:off x="7148" y="2023"/>
                <a:ext cx="51" cy="66"/>
              </a:xfrm>
              <a:custGeom>
                <a:avLst/>
                <a:gdLst>
                  <a:gd name="T0" fmla="*/ 43 w 51"/>
                  <a:gd name="T1" fmla="*/ 66 h 66"/>
                  <a:gd name="T2" fmla="*/ 0 w 51"/>
                  <a:gd name="T3" fmla="*/ 4 h 66"/>
                  <a:gd name="T4" fmla="*/ 8 w 51"/>
                  <a:gd name="T5" fmla="*/ 0 h 66"/>
                  <a:gd name="T6" fmla="*/ 51 w 51"/>
                  <a:gd name="T7" fmla="*/ 62 h 66"/>
                  <a:gd name="T8" fmla="*/ 43 w 51"/>
                  <a:gd name="T9" fmla="*/ 66 h 66"/>
                </a:gdLst>
                <a:ahLst/>
                <a:cxnLst>
                  <a:cxn ang="0">
                    <a:pos x="T0" y="T1"/>
                  </a:cxn>
                  <a:cxn ang="0">
                    <a:pos x="T2" y="T3"/>
                  </a:cxn>
                  <a:cxn ang="0">
                    <a:pos x="T4" y="T5"/>
                  </a:cxn>
                  <a:cxn ang="0">
                    <a:pos x="T6" y="T7"/>
                  </a:cxn>
                  <a:cxn ang="0">
                    <a:pos x="T8" y="T9"/>
                  </a:cxn>
                </a:cxnLst>
                <a:rect l="0" t="0" r="r" b="b"/>
                <a:pathLst>
                  <a:path w="51" h="66">
                    <a:moveTo>
                      <a:pt x="43" y="66"/>
                    </a:moveTo>
                    <a:lnTo>
                      <a:pt x="0" y="4"/>
                    </a:lnTo>
                    <a:lnTo>
                      <a:pt x="8" y="0"/>
                    </a:lnTo>
                    <a:lnTo>
                      <a:pt x="51" y="62"/>
                    </a:lnTo>
                    <a:lnTo>
                      <a:pt x="43" y="6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2" name="Freeform 421"/>
              <p:cNvSpPr>
                <a:spLocks/>
              </p:cNvSpPr>
              <p:nvPr/>
            </p:nvSpPr>
            <p:spPr bwMode="auto">
              <a:xfrm>
                <a:off x="7199" y="2023"/>
                <a:ext cx="46" cy="54"/>
              </a:xfrm>
              <a:custGeom>
                <a:avLst/>
                <a:gdLst>
                  <a:gd name="T0" fmla="*/ 39 w 46"/>
                  <a:gd name="T1" fmla="*/ 54 h 54"/>
                  <a:gd name="T2" fmla="*/ 0 w 46"/>
                  <a:gd name="T3" fmla="*/ 4 h 54"/>
                  <a:gd name="T4" fmla="*/ 4 w 46"/>
                  <a:gd name="T5" fmla="*/ 0 h 54"/>
                  <a:gd name="T6" fmla="*/ 46 w 46"/>
                  <a:gd name="T7" fmla="*/ 50 h 54"/>
                  <a:gd name="T8" fmla="*/ 39 w 46"/>
                  <a:gd name="T9" fmla="*/ 54 h 54"/>
                </a:gdLst>
                <a:ahLst/>
                <a:cxnLst>
                  <a:cxn ang="0">
                    <a:pos x="T0" y="T1"/>
                  </a:cxn>
                  <a:cxn ang="0">
                    <a:pos x="T2" y="T3"/>
                  </a:cxn>
                  <a:cxn ang="0">
                    <a:pos x="T4" y="T5"/>
                  </a:cxn>
                  <a:cxn ang="0">
                    <a:pos x="T6" y="T7"/>
                  </a:cxn>
                  <a:cxn ang="0">
                    <a:pos x="T8" y="T9"/>
                  </a:cxn>
                </a:cxnLst>
                <a:rect l="0" t="0" r="r" b="b"/>
                <a:pathLst>
                  <a:path w="46" h="54">
                    <a:moveTo>
                      <a:pt x="39" y="54"/>
                    </a:moveTo>
                    <a:lnTo>
                      <a:pt x="0" y="4"/>
                    </a:lnTo>
                    <a:lnTo>
                      <a:pt x="4" y="0"/>
                    </a:lnTo>
                    <a:lnTo>
                      <a:pt x="46" y="50"/>
                    </a:lnTo>
                    <a:lnTo>
                      <a:pt x="39" y="54"/>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3" name="Freeform 422"/>
              <p:cNvSpPr>
                <a:spLocks/>
              </p:cNvSpPr>
              <p:nvPr/>
            </p:nvSpPr>
            <p:spPr bwMode="auto">
              <a:xfrm>
                <a:off x="7125" y="1984"/>
                <a:ext cx="31" cy="43"/>
              </a:xfrm>
              <a:custGeom>
                <a:avLst/>
                <a:gdLst>
                  <a:gd name="T0" fmla="*/ 23 w 31"/>
                  <a:gd name="T1" fmla="*/ 43 h 43"/>
                  <a:gd name="T2" fmla="*/ 0 w 31"/>
                  <a:gd name="T3" fmla="*/ 3 h 43"/>
                  <a:gd name="T4" fmla="*/ 4 w 31"/>
                  <a:gd name="T5" fmla="*/ 0 h 43"/>
                  <a:gd name="T6" fmla="*/ 31 w 31"/>
                  <a:gd name="T7" fmla="*/ 39 h 43"/>
                  <a:gd name="T8" fmla="*/ 23 w 31"/>
                  <a:gd name="T9" fmla="*/ 43 h 43"/>
                </a:gdLst>
                <a:ahLst/>
                <a:cxnLst>
                  <a:cxn ang="0">
                    <a:pos x="T0" y="T1"/>
                  </a:cxn>
                  <a:cxn ang="0">
                    <a:pos x="T2" y="T3"/>
                  </a:cxn>
                  <a:cxn ang="0">
                    <a:pos x="T4" y="T5"/>
                  </a:cxn>
                  <a:cxn ang="0">
                    <a:pos x="T6" y="T7"/>
                  </a:cxn>
                  <a:cxn ang="0">
                    <a:pos x="T8" y="T9"/>
                  </a:cxn>
                </a:cxnLst>
                <a:rect l="0" t="0" r="r" b="b"/>
                <a:pathLst>
                  <a:path w="31" h="43">
                    <a:moveTo>
                      <a:pt x="23" y="43"/>
                    </a:moveTo>
                    <a:lnTo>
                      <a:pt x="0" y="3"/>
                    </a:lnTo>
                    <a:lnTo>
                      <a:pt x="4" y="0"/>
                    </a:lnTo>
                    <a:lnTo>
                      <a:pt x="31" y="39"/>
                    </a:lnTo>
                    <a:lnTo>
                      <a:pt x="23" y="4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4" name="Freeform 423"/>
              <p:cNvSpPr>
                <a:spLocks/>
              </p:cNvSpPr>
              <p:nvPr/>
            </p:nvSpPr>
            <p:spPr bwMode="auto">
              <a:xfrm>
                <a:off x="7117" y="1917"/>
                <a:ext cx="27" cy="35"/>
              </a:xfrm>
              <a:custGeom>
                <a:avLst/>
                <a:gdLst>
                  <a:gd name="T0" fmla="*/ 23 w 27"/>
                  <a:gd name="T1" fmla="*/ 35 h 35"/>
                  <a:gd name="T2" fmla="*/ 0 w 27"/>
                  <a:gd name="T3" fmla="*/ 4 h 35"/>
                  <a:gd name="T4" fmla="*/ 4 w 27"/>
                  <a:gd name="T5" fmla="*/ 0 h 35"/>
                  <a:gd name="T6" fmla="*/ 27 w 27"/>
                  <a:gd name="T7" fmla="*/ 31 h 35"/>
                  <a:gd name="T8" fmla="*/ 23 w 27"/>
                  <a:gd name="T9" fmla="*/ 35 h 35"/>
                </a:gdLst>
                <a:ahLst/>
                <a:cxnLst>
                  <a:cxn ang="0">
                    <a:pos x="T0" y="T1"/>
                  </a:cxn>
                  <a:cxn ang="0">
                    <a:pos x="T2" y="T3"/>
                  </a:cxn>
                  <a:cxn ang="0">
                    <a:pos x="T4" y="T5"/>
                  </a:cxn>
                  <a:cxn ang="0">
                    <a:pos x="T6" y="T7"/>
                  </a:cxn>
                  <a:cxn ang="0">
                    <a:pos x="T8" y="T9"/>
                  </a:cxn>
                </a:cxnLst>
                <a:rect l="0" t="0" r="r" b="b"/>
                <a:pathLst>
                  <a:path w="27" h="35">
                    <a:moveTo>
                      <a:pt x="23" y="35"/>
                    </a:moveTo>
                    <a:lnTo>
                      <a:pt x="0" y="4"/>
                    </a:lnTo>
                    <a:lnTo>
                      <a:pt x="4" y="0"/>
                    </a:lnTo>
                    <a:lnTo>
                      <a:pt x="27" y="31"/>
                    </a:lnTo>
                    <a:lnTo>
                      <a:pt x="2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5" name="Freeform 424"/>
              <p:cNvSpPr>
                <a:spLocks/>
              </p:cNvSpPr>
              <p:nvPr/>
            </p:nvSpPr>
            <p:spPr bwMode="auto">
              <a:xfrm>
                <a:off x="7074" y="1917"/>
                <a:ext cx="27" cy="35"/>
              </a:xfrm>
              <a:custGeom>
                <a:avLst/>
                <a:gdLst>
                  <a:gd name="T0" fmla="*/ 23 w 27"/>
                  <a:gd name="T1" fmla="*/ 35 h 35"/>
                  <a:gd name="T2" fmla="*/ 0 w 27"/>
                  <a:gd name="T3" fmla="*/ 4 h 35"/>
                  <a:gd name="T4" fmla="*/ 8 w 27"/>
                  <a:gd name="T5" fmla="*/ 0 h 35"/>
                  <a:gd name="T6" fmla="*/ 27 w 27"/>
                  <a:gd name="T7" fmla="*/ 31 h 35"/>
                  <a:gd name="T8" fmla="*/ 23 w 27"/>
                  <a:gd name="T9" fmla="*/ 35 h 35"/>
                </a:gdLst>
                <a:ahLst/>
                <a:cxnLst>
                  <a:cxn ang="0">
                    <a:pos x="T0" y="T1"/>
                  </a:cxn>
                  <a:cxn ang="0">
                    <a:pos x="T2" y="T3"/>
                  </a:cxn>
                  <a:cxn ang="0">
                    <a:pos x="T4" y="T5"/>
                  </a:cxn>
                  <a:cxn ang="0">
                    <a:pos x="T6" y="T7"/>
                  </a:cxn>
                  <a:cxn ang="0">
                    <a:pos x="T8" y="T9"/>
                  </a:cxn>
                </a:cxnLst>
                <a:rect l="0" t="0" r="r" b="b"/>
                <a:pathLst>
                  <a:path w="27" h="35">
                    <a:moveTo>
                      <a:pt x="23" y="35"/>
                    </a:moveTo>
                    <a:lnTo>
                      <a:pt x="0" y="4"/>
                    </a:lnTo>
                    <a:lnTo>
                      <a:pt x="8" y="0"/>
                    </a:lnTo>
                    <a:lnTo>
                      <a:pt x="27" y="31"/>
                    </a:lnTo>
                    <a:lnTo>
                      <a:pt x="23"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6" name="Freeform 425"/>
              <p:cNvSpPr>
                <a:spLocks/>
              </p:cNvSpPr>
              <p:nvPr/>
            </p:nvSpPr>
            <p:spPr bwMode="auto">
              <a:xfrm>
                <a:off x="7140" y="1948"/>
                <a:ext cx="35" cy="39"/>
              </a:xfrm>
              <a:custGeom>
                <a:avLst/>
                <a:gdLst>
                  <a:gd name="T0" fmla="*/ 31 w 35"/>
                  <a:gd name="T1" fmla="*/ 39 h 39"/>
                  <a:gd name="T2" fmla="*/ 0 w 35"/>
                  <a:gd name="T3" fmla="*/ 4 h 39"/>
                  <a:gd name="T4" fmla="*/ 4 w 35"/>
                  <a:gd name="T5" fmla="*/ 0 h 39"/>
                  <a:gd name="T6" fmla="*/ 35 w 35"/>
                  <a:gd name="T7" fmla="*/ 36 h 39"/>
                  <a:gd name="T8" fmla="*/ 31 w 35"/>
                  <a:gd name="T9" fmla="*/ 39 h 39"/>
                </a:gdLst>
                <a:ahLst/>
                <a:cxnLst>
                  <a:cxn ang="0">
                    <a:pos x="T0" y="T1"/>
                  </a:cxn>
                  <a:cxn ang="0">
                    <a:pos x="T2" y="T3"/>
                  </a:cxn>
                  <a:cxn ang="0">
                    <a:pos x="T4" y="T5"/>
                  </a:cxn>
                  <a:cxn ang="0">
                    <a:pos x="T6" y="T7"/>
                  </a:cxn>
                  <a:cxn ang="0">
                    <a:pos x="T8" y="T9"/>
                  </a:cxn>
                </a:cxnLst>
                <a:rect l="0" t="0" r="r" b="b"/>
                <a:pathLst>
                  <a:path w="35" h="39">
                    <a:moveTo>
                      <a:pt x="31" y="39"/>
                    </a:moveTo>
                    <a:lnTo>
                      <a:pt x="0" y="4"/>
                    </a:lnTo>
                    <a:lnTo>
                      <a:pt x="4" y="0"/>
                    </a:lnTo>
                    <a:lnTo>
                      <a:pt x="35" y="36"/>
                    </a:lnTo>
                    <a:lnTo>
                      <a:pt x="31"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7" name="Freeform 426"/>
              <p:cNvSpPr>
                <a:spLocks/>
              </p:cNvSpPr>
              <p:nvPr/>
            </p:nvSpPr>
            <p:spPr bwMode="auto">
              <a:xfrm>
                <a:off x="6965" y="1987"/>
                <a:ext cx="16" cy="36"/>
              </a:xfrm>
              <a:custGeom>
                <a:avLst/>
                <a:gdLst>
                  <a:gd name="T0" fmla="*/ 16 w 16"/>
                  <a:gd name="T1" fmla="*/ 36 h 36"/>
                  <a:gd name="T2" fmla="*/ 0 w 16"/>
                  <a:gd name="T3" fmla="*/ 0 h 36"/>
                  <a:gd name="T4" fmla="*/ 16 w 16"/>
                  <a:gd name="T5" fmla="*/ 36 h 36"/>
                </a:gdLst>
                <a:ahLst/>
                <a:cxnLst>
                  <a:cxn ang="0">
                    <a:pos x="T0" y="T1"/>
                  </a:cxn>
                  <a:cxn ang="0">
                    <a:pos x="T2" y="T3"/>
                  </a:cxn>
                  <a:cxn ang="0">
                    <a:pos x="T4" y="T5"/>
                  </a:cxn>
                </a:cxnLst>
                <a:rect l="0" t="0" r="r" b="b"/>
                <a:pathLst>
                  <a:path w="16" h="36">
                    <a:moveTo>
                      <a:pt x="16" y="36"/>
                    </a:moveTo>
                    <a:lnTo>
                      <a:pt x="0" y="0"/>
                    </a:lnTo>
                    <a:lnTo>
                      <a:pt x="16" y="36"/>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8" name="Line 30"/>
              <p:cNvSpPr>
                <a:spLocks noChangeShapeType="1"/>
              </p:cNvSpPr>
              <p:nvPr/>
            </p:nvSpPr>
            <p:spPr bwMode="auto">
              <a:xfrm flipH="1" flipV="1">
                <a:off x="6965" y="1987"/>
                <a:ext cx="16" cy="36"/>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29" name="Freeform 428"/>
              <p:cNvSpPr>
                <a:spLocks/>
              </p:cNvSpPr>
              <p:nvPr/>
            </p:nvSpPr>
            <p:spPr bwMode="auto">
              <a:xfrm>
                <a:off x="6915" y="1987"/>
                <a:ext cx="19" cy="40"/>
              </a:xfrm>
              <a:custGeom>
                <a:avLst/>
                <a:gdLst>
                  <a:gd name="T0" fmla="*/ 11 w 19"/>
                  <a:gd name="T1" fmla="*/ 40 h 40"/>
                  <a:gd name="T2" fmla="*/ 0 w 19"/>
                  <a:gd name="T3" fmla="*/ 0 h 40"/>
                  <a:gd name="T4" fmla="*/ 7 w 19"/>
                  <a:gd name="T5" fmla="*/ 0 h 40"/>
                  <a:gd name="T6" fmla="*/ 19 w 19"/>
                  <a:gd name="T7" fmla="*/ 36 h 40"/>
                  <a:gd name="T8" fmla="*/ 11 w 19"/>
                  <a:gd name="T9" fmla="*/ 40 h 40"/>
                </a:gdLst>
                <a:ahLst/>
                <a:cxnLst>
                  <a:cxn ang="0">
                    <a:pos x="T0" y="T1"/>
                  </a:cxn>
                  <a:cxn ang="0">
                    <a:pos x="T2" y="T3"/>
                  </a:cxn>
                  <a:cxn ang="0">
                    <a:pos x="T4" y="T5"/>
                  </a:cxn>
                  <a:cxn ang="0">
                    <a:pos x="T6" y="T7"/>
                  </a:cxn>
                  <a:cxn ang="0">
                    <a:pos x="T8" y="T9"/>
                  </a:cxn>
                </a:cxnLst>
                <a:rect l="0" t="0" r="r" b="b"/>
                <a:pathLst>
                  <a:path w="19" h="40">
                    <a:moveTo>
                      <a:pt x="11" y="40"/>
                    </a:moveTo>
                    <a:lnTo>
                      <a:pt x="0" y="0"/>
                    </a:lnTo>
                    <a:lnTo>
                      <a:pt x="7" y="0"/>
                    </a:lnTo>
                    <a:lnTo>
                      <a:pt x="19" y="36"/>
                    </a:lnTo>
                    <a:lnTo>
                      <a:pt x="11"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0" name="Freeform 429"/>
              <p:cNvSpPr>
                <a:spLocks/>
              </p:cNvSpPr>
              <p:nvPr/>
            </p:nvSpPr>
            <p:spPr bwMode="auto">
              <a:xfrm>
                <a:off x="6868" y="1987"/>
                <a:ext cx="16" cy="40"/>
              </a:xfrm>
              <a:custGeom>
                <a:avLst/>
                <a:gdLst>
                  <a:gd name="T0" fmla="*/ 12 w 16"/>
                  <a:gd name="T1" fmla="*/ 40 h 40"/>
                  <a:gd name="T2" fmla="*/ 0 w 16"/>
                  <a:gd name="T3" fmla="*/ 0 h 40"/>
                  <a:gd name="T4" fmla="*/ 8 w 16"/>
                  <a:gd name="T5" fmla="*/ 0 h 40"/>
                  <a:gd name="T6" fmla="*/ 16 w 16"/>
                  <a:gd name="T7" fmla="*/ 36 h 40"/>
                  <a:gd name="T8" fmla="*/ 12 w 16"/>
                  <a:gd name="T9" fmla="*/ 40 h 40"/>
                </a:gdLst>
                <a:ahLst/>
                <a:cxnLst>
                  <a:cxn ang="0">
                    <a:pos x="T0" y="T1"/>
                  </a:cxn>
                  <a:cxn ang="0">
                    <a:pos x="T2" y="T3"/>
                  </a:cxn>
                  <a:cxn ang="0">
                    <a:pos x="T4" y="T5"/>
                  </a:cxn>
                  <a:cxn ang="0">
                    <a:pos x="T6" y="T7"/>
                  </a:cxn>
                  <a:cxn ang="0">
                    <a:pos x="T8" y="T9"/>
                  </a:cxn>
                </a:cxnLst>
                <a:rect l="0" t="0" r="r" b="b"/>
                <a:pathLst>
                  <a:path w="16" h="40">
                    <a:moveTo>
                      <a:pt x="12" y="40"/>
                    </a:moveTo>
                    <a:lnTo>
                      <a:pt x="0" y="0"/>
                    </a:lnTo>
                    <a:lnTo>
                      <a:pt x="8" y="0"/>
                    </a:lnTo>
                    <a:lnTo>
                      <a:pt x="16" y="36"/>
                    </a:lnTo>
                    <a:lnTo>
                      <a:pt x="12"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1" name="Freeform 430"/>
              <p:cNvSpPr>
                <a:spLocks/>
              </p:cNvSpPr>
              <p:nvPr/>
            </p:nvSpPr>
            <p:spPr bwMode="auto">
              <a:xfrm>
                <a:off x="6821" y="1987"/>
                <a:ext cx="16" cy="40"/>
              </a:xfrm>
              <a:custGeom>
                <a:avLst/>
                <a:gdLst>
                  <a:gd name="T0" fmla="*/ 8 w 16"/>
                  <a:gd name="T1" fmla="*/ 40 h 40"/>
                  <a:gd name="T2" fmla="*/ 0 w 16"/>
                  <a:gd name="T3" fmla="*/ 0 h 40"/>
                  <a:gd name="T4" fmla="*/ 8 w 16"/>
                  <a:gd name="T5" fmla="*/ 0 h 40"/>
                  <a:gd name="T6" fmla="*/ 16 w 16"/>
                  <a:gd name="T7" fmla="*/ 36 h 40"/>
                  <a:gd name="T8" fmla="*/ 8 w 16"/>
                  <a:gd name="T9" fmla="*/ 40 h 40"/>
                </a:gdLst>
                <a:ahLst/>
                <a:cxnLst>
                  <a:cxn ang="0">
                    <a:pos x="T0" y="T1"/>
                  </a:cxn>
                  <a:cxn ang="0">
                    <a:pos x="T2" y="T3"/>
                  </a:cxn>
                  <a:cxn ang="0">
                    <a:pos x="T4" y="T5"/>
                  </a:cxn>
                  <a:cxn ang="0">
                    <a:pos x="T6" y="T7"/>
                  </a:cxn>
                  <a:cxn ang="0">
                    <a:pos x="T8" y="T9"/>
                  </a:cxn>
                </a:cxnLst>
                <a:rect l="0" t="0" r="r" b="b"/>
                <a:pathLst>
                  <a:path w="16" h="40">
                    <a:moveTo>
                      <a:pt x="8" y="40"/>
                    </a:moveTo>
                    <a:lnTo>
                      <a:pt x="0" y="0"/>
                    </a:lnTo>
                    <a:lnTo>
                      <a:pt x="8" y="0"/>
                    </a:lnTo>
                    <a:lnTo>
                      <a:pt x="16" y="36"/>
                    </a:lnTo>
                    <a:lnTo>
                      <a:pt x="8"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2" name="Freeform 431"/>
              <p:cNvSpPr>
                <a:spLocks/>
              </p:cNvSpPr>
              <p:nvPr/>
            </p:nvSpPr>
            <p:spPr bwMode="auto">
              <a:xfrm>
                <a:off x="6775" y="1987"/>
                <a:ext cx="11" cy="36"/>
              </a:xfrm>
              <a:custGeom>
                <a:avLst/>
                <a:gdLst>
                  <a:gd name="T0" fmla="*/ 7 w 11"/>
                  <a:gd name="T1" fmla="*/ 36 h 36"/>
                  <a:gd name="T2" fmla="*/ 0 w 11"/>
                  <a:gd name="T3" fmla="*/ 0 h 36"/>
                  <a:gd name="T4" fmla="*/ 7 w 11"/>
                  <a:gd name="T5" fmla="*/ 0 h 36"/>
                  <a:gd name="T6" fmla="*/ 11 w 11"/>
                  <a:gd name="T7" fmla="*/ 36 h 36"/>
                  <a:gd name="T8" fmla="*/ 7 w 11"/>
                  <a:gd name="T9" fmla="*/ 36 h 36"/>
                </a:gdLst>
                <a:ahLst/>
                <a:cxnLst>
                  <a:cxn ang="0">
                    <a:pos x="T0" y="T1"/>
                  </a:cxn>
                  <a:cxn ang="0">
                    <a:pos x="T2" y="T3"/>
                  </a:cxn>
                  <a:cxn ang="0">
                    <a:pos x="T4" y="T5"/>
                  </a:cxn>
                  <a:cxn ang="0">
                    <a:pos x="T6" y="T7"/>
                  </a:cxn>
                  <a:cxn ang="0">
                    <a:pos x="T8" y="T9"/>
                  </a:cxn>
                </a:cxnLst>
                <a:rect l="0" t="0" r="r" b="b"/>
                <a:pathLst>
                  <a:path w="11" h="36">
                    <a:moveTo>
                      <a:pt x="7" y="36"/>
                    </a:moveTo>
                    <a:lnTo>
                      <a:pt x="0" y="0"/>
                    </a:lnTo>
                    <a:lnTo>
                      <a:pt x="7" y="0"/>
                    </a:lnTo>
                    <a:lnTo>
                      <a:pt x="11" y="36"/>
                    </a:lnTo>
                    <a:lnTo>
                      <a:pt x="7"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3" name="Freeform 432"/>
              <p:cNvSpPr>
                <a:spLocks/>
              </p:cNvSpPr>
              <p:nvPr/>
            </p:nvSpPr>
            <p:spPr bwMode="auto">
              <a:xfrm>
                <a:off x="6732" y="1991"/>
                <a:ext cx="8" cy="32"/>
              </a:xfrm>
              <a:custGeom>
                <a:avLst/>
                <a:gdLst>
                  <a:gd name="T0" fmla="*/ 0 w 8"/>
                  <a:gd name="T1" fmla="*/ 32 h 32"/>
                  <a:gd name="T2" fmla="*/ 0 w 8"/>
                  <a:gd name="T3" fmla="*/ 0 h 32"/>
                  <a:gd name="T4" fmla="*/ 4 w 8"/>
                  <a:gd name="T5" fmla="*/ 0 h 32"/>
                  <a:gd name="T6" fmla="*/ 8 w 8"/>
                  <a:gd name="T7" fmla="*/ 32 h 32"/>
                  <a:gd name="T8" fmla="*/ 0 w 8"/>
                  <a:gd name="T9" fmla="*/ 32 h 32"/>
                </a:gdLst>
                <a:ahLst/>
                <a:cxnLst>
                  <a:cxn ang="0">
                    <a:pos x="T0" y="T1"/>
                  </a:cxn>
                  <a:cxn ang="0">
                    <a:pos x="T2" y="T3"/>
                  </a:cxn>
                  <a:cxn ang="0">
                    <a:pos x="T4" y="T5"/>
                  </a:cxn>
                  <a:cxn ang="0">
                    <a:pos x="T6" y="T7"/>
                  </a:cxn>
                  <a:cxn ang="0">
                    <a:pos x="T8" y="T9"/>
                  </a:cxn>
                </a:cxnLst>
                <a:rect l="0" t="0" r="r" b="b"/>
                <a:pathLst>
                  <a:path w="8" h="32">
                    <a:moveTo>
                      <a:pt x="0" y="32"/>
                    </a:moveTo>
                    <a:lnTo>
                      <a:pt x="0" y="0"/>
                    </a:lnTo>
                    <a:lnTo>
                      <a:pt x="4" y="0"/>
                    </a:lnTo>
                    <a:lnTo>
                      <a:pt x="8" y="32"/>
                    </a:lnTo>
                    <a:lnTo>
                      <a:pt x="0" y="32"/>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4" name="Rectangle 433"/>
              <p:cNvSpPr>
                <a:spLocks noChangeArrowheads="1"/>
              </p:cNvSpPr>
              <p:nvPr/>
            </p:nvSpPr>
            <p:spPr bwMode="auto">
              <a:xfrm>
                <a:off x="6681" y="1987"/>
                <a:ext cx="8" cy="36"/>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5" name="Freeform 434"/>
              <p:cNvSpPr>
                <a:spLocks/>
              </p:cNvSpPr>
              <p:nvPr/>
            </p:nvSpPr>
            <p:spPr bwMode="auto">
              <a:xfrm>
                <a:off x="6631" y="1987"/>
                <a:ext cx="11" cy="36"/>
              </a:xfrm>
              <a:custGeom>
                <a:avLst/>
                <a:gdLst>
                  <a:gd name="T0" fmla="*/ 7 w 11"/>
                  <a:gd name="T1" fmla="*/ 36 h 36"/>
                  <a:gd name="T2" fmla="*/ 0 w 11"/>
                  <a:gd name="T3" fmla="*/ 36 h 36"/>
                  <a:gd name="T4" fmla="*/ 4 w 11"/>
                  <a:gd name="T5" fmla="*/ 0 h 36"/>
                  <a:gd name="T6" fmla="*/ 11 w 11"/>
                  <a:gd name="T7" fmla="*/ 0 h 36"/>
                  <a:gd name="T8" fmla="*/ 7 w 11"/>
                  <a:gd name="T9" fmla="*/ 36 h 36"/>
                </a:gdLst>
                <a:ahLst/>
                <a:cxnLst>
                  <a:cxn ang="0">
                    <a:pos x="T0" y="T1"/>
                  </a:cxn>
                  <a:cxn ang="0">
                    <a:pos x="T2" y="T3"/>
                  </a:cxn>
                  <a:cxn ang="0">
                    <a:pos x="T4" y="T5"/>
                  </a:cxn>
                  <a:cxn ang="0">
                    <a:pos x="T6" y="T7"/>
                  </a:cxn>
                  <a:cxn ang="0">
                    <a:pos x="T8" y="T9"/>
                  </a:cxn>
                </a:cxnLst>
                <a:rect l="0" t="0" r="r" b="b"/>
                <a:pathLst>
                  <a:path w="11" h="36">
                    <a:moveTo>
                      <a:pt x="7" y="36"/>
                    </a:moveTo>
                    <a:lnTo>
                      <a:pt x="0" y="36"/>
                    </a:lnTo>
                    <a:lnTo>
                      <a:pt x="4" y="0"/>
                    </a:lnTo>
                    <a:lnTo>
                      <a:pt x="11" y="0"/>
                    </a:lnTo>
                    <a:lnTo>
                      <a:pt x="7"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6" name="Freeform 435"/>
              <p:cNvSpPr>
                <a:spLocks/>
              </p:cNvSpPr>
              <p:nvPr/>
            </p:nvSpPr>
            <p:spPr bwMode="auto">
              <a:xfrm>
                <a:off x="6584" y="1987"/>
                <a:ext cx="12" cy="36"/>
              </a:xfrm>
              <a:custGeom>
                <a:avLst/>
                <a:gdLst>
                  <a:gd name="T0" fmla="*/ 4 w 12"/>
                  <a:gd name="T1" fmla="*/ 36 h 36"/>
                  <a:gd name="T2" fmla="*/ 0 w 12"/>
                  <a:gd name="T3" fmla="*/ 36 h 36"/>
                  <a:gd name="T4" fmla="*/ 8 w 12"/>
                  <a:gd name="T5" fmla="*/ 0 h 36"/>
                  <a:gd name="T6" fmla="*/ 12 w 12"/>
                  <a:gd name="T7" fmla="*/ 0 h 36"/>
                  <a:gd name="T8" fmla="*/ 4 w 12"/>
                  <a:gd name="T9" fmla="*/ 36 h 36"/>
                </a:gdLst>
                <a:ahLst/>
                <a:cxnLst>
                  <a:cxn ang="0">
                    <a:pos x="T0" y="T1"/>
                  </a:cxn>
                  <a:cxn ang="0">
                    <a:pos x="T2" y="T3"/>
                  </a:cxn>
                  <a:cxn ang="0">
                    <a:pos x="T4" y="T5"/>
                  </a:cxn>
                  <a:cxn ang="0">
                    <a:pos x="T6" y="T7"/>
                  </a:cxn>
                  <a:cxn ang="0">
                    <a:pos x="T8" y="T9"/>
                  </a:cxn>
                </a:cxnLst>
                <a:rect l="0" t="0" r="r" b="b"/>
                <a:pathLst>
                  <a:path w="12" h="36">
                    <a:moveTo>
                      <a:pt x="4" y="36"/>
                    </a:moveTo>
                    <a:lnTo>
                      <a:pt x="0" y="36"/>
                    </a:lnTo>
                    <a:lnTo>
                      <a:pt x="8" y="0"/>
                    </a:lnTo>
                    <a:lnTo>
                      <a:pt x="12" y="0"/>
                    </a:lnTo>
                    <a:lnTo>
                      <a:pt x="4" y="36"/>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7" name="Freeform 436"/>
              <p:cNvSpPr>
                <a:spLocks/>
              </p:cNvSpPr>
              <p:nvPr/>
            </p:nvSpPr>
            <p:spPr bwMode="auto">
              <a:xfrm>
                <a:off x="6533" y="1987"/>
                <a:ext cx="16" cy="40"/>
              </a:xfrm>
              <a:custGeom>
                <a:avLst/>
                <a:gdLst>
                  <a:gd name="T0" fmla="*/ 8 w 16"/>
                  <a:gd name="T1" fmla="*/ 40 h 40"/>
                  <a:gd name="T2" fmla="*/ 0 w 16"/>
                  <a:gd name="T3" fmla="*/ 36 h 40"/>
                  <a:gd name="T4" fmla="*/ 12 w 16"/>
                  <a:gd name="T5" fmla="*/ 0 h 40"/>
                  <a:gd name="T6" fmla="*/ 16 w 16"/>
                  <a:gd name="T7" fmla="*/ 0 h 40"/>
                  <a:gd name="T8" fmla="*/ 8 w 16"/>
                  <a:gd name="T9" fmla="*/ 40 h 40"/>
                </a:gdLst>
                <a:ahLst/>
                <a:cxnLst>
                  <a:cxn ang="0">
                    <a:pos x="T0" y="T1"/>
                  </a:cxn>
                  <a:cxn ang="0">
                    <a:pos x="T2" y="T3"/>
                  </a:cxn>
                  <a:cxn ang="0">
                    <a:pos x="T4" y="T5"/>
                  </a:cxn>
                  <a:cxn ang="0">
                    <a:pos x="T6" y="T7"/>
                  </a:cxn>
                  <a:cxn ang="0">
                    <a:pos x="T8" y="T9"/>
                  </a:cxn>
                </a:cxnLst>
                <a:rect l="0" t="0" r="r" b="b"/>
                <a:pathLst>
                  <a:path w="16" h="40">
                    <a:moveTo>
                      <a:pt x="8" y="40"/>
                    </a:moveTo>
                    <a:lnTo>
                      <a:pt x="0" y="36"/>
                    </a:lnTo>
                    <a:lnTo>
                      <a:pt x="12" y="0"/>
                    </a:lnTo>
                    <a:lnTo>
                      <a:pt x="16" y="0"/>
                    </a:lnTo>
                    <a:lnTo>
                      <a:pt x="8"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8" name="Freeform 437"/>
              <p:cNvSpPr>
                <a:spLocks/>
              </p:cNvSpPr>
              <p:nvPr/>
            </p:nvSpPr>
            <p:spPr bwMode="auto">
              <a:xfrm>
                <a:off x="6487" y="1987"/>
                <a:ext cx="15" cy="40"/>
              </a:xfrm>
              <a:custGeom>
                <a:avLst/>
                <a:gdLst>
                  <a:gd name="T0" fmla="*/ 4 w 15"/>
                  <a:gd name="T1" fmla="*/ 40 h 40"/>
                  <a:gd name="T2" fmla="*/ 0 w 15"/>
                  <a:gd name="T3" fmla="*/ 36 h 40"/>
                  <a:gd name="T4" fmla="*/ 11 w 15"/>
                  <a:gd name="T5" fmla="*/ 0 h 40"/>
                  <a:gd name="T6" fmla="*/ 15 w 15"/>
                  <a:gd name="T7" fmla="*/ 0 h 40"/>
                  <a:gd name="T8" fmla="*/ 4 w 15"/>
                  <a:gd name="T9" fmla="*/ 40 h 40"/>
                </a:gdLst>
                <a:ahLst/>
                <a:cxnLst>
                  <a:cxn ang="0">
                    <a:pos x="T0" y="T1"/>
                  </a:cxn>
                  <a:cxn ang="0">
                    <a:pos x="T2" y="T3"/>
                  </a:cxn>
                  <a:cxn ang="0">
                    <a:pos x="T4" y="T5"/>
                  </a:cxn>
                  <a:cxn ang="0">
                    <a:pos x="T6" y="T7"/>
                  </a:cxn>
                  <a:cxn ang="0">
                    <a:pos x="T8" y="T9"/>
                  </a:cxn>
                </a:cxnLst>
                <a:rect l="0" t="0" r="r" b="b"/>
                <a:pathLst>
                  <a:path w="15" h="40">
                    <a:moveTo>
                      <a:pt x="4" y="40"/>
                    </a:moveTo>
                    <a:lnTo>
                      <a:pt x="0" y="36"/>
                    </a:lnTo>
                    <a:lnTo>
                      <a:pt x="11" y="0"/>
                    </a:lnTo>
                    <a:lnTo>
                      <a:pt x="15" y="0"/>
                    </a:lnTo>
                    <a:lnTo>
                      <a:pt x="4"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39" name="Rectangle 438"/>
              <p:cNvSpPr>
                <a:spLocks noChangeArrowheads="1"/>
              </p:cNvSpPr>
              <p:nvPr/>
            </p:nvSpPr>
            <p:spPr bwMode="auto">
              <a:xfrm>
                <a:off x="6218" y="1265"/>
                <a:ext cx="973" cy="59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0" name="Freeform 439"/>
              <p:cNvSpPr>
                <a:spLocks/>
              </p:cNvSpPr>
              <p:nvPr/>
            </p:nvSpPr>
            <p:spPr bwMode="auto">
              <a:xfrm>
                <a:off x="6436" y="1987"/>
                <a:ext cx="20" cy="40"/>
              </a:xfrm>
              <a:custGeom>
                <a:avLst/>
                <a:gdLst>
                  <a:gd name="T0" fmla="*/ 4 w 20"/>
                  <a:gd name="T1" fmla="*/ 40 h 40"/>
                  <a:gd name="T2" fmla="*/ 0 w 20"/>
                  <a:gd name="T3" fmla="*/ 36 h 40"/>
                  <a:gd name="T4" fmla="*/ 16 w 20"/>
                  <a:gd name="T5" fmla="*/ 0 h 40"/>
                  <a:gd name="T6" fmla="*/ 20 w 20"/>
                  <a:gd name="T7" fmla="*/ 0 h 40"/>
                  <a:gd name="T8" fmla="*/ 4 w 20"/>
                  <a:gd name="T9" fmla="*/ 40 h 40"/>
                </a:gdLst>
                <a:ahLst/>
                <a:cxnLst>
                  <a:cxn ang="0">
                    <a:pos x="T0" y="T1"/>
                  </a:cxn>
                  <a:cxn ang="0">
                    <a:pos x="T2" y="T3"/>
                  </a:cxn>
                  <a:cxn ang="0">
                    <a:pos x="T4" y="T5"/>
                  </a:cxn>
                  <a:cxn ang="0">
                    <a:pos x="T6" y="T7"/>
                  </a:cxn>
                  <a:cxn ang="0">
                    <a:pos x="T8" y="T9"/>
                  </a:cxn>
                </a:cxnLst>
                <a:rect l="0" t="0" r="r" b="b"/>
                <a:pathLst>
                  <a:path w="20" h="40">
                    <a:moveTo>
                      <a:pt x="4" y="40"/>
                    </a:moveTo>
                    <a:lnTo>
                      <a:pt x="0" y="36"/>
                    </a:lnTo>
                    <a:lnTo>
                      <a:pt x="16" y="0"/>
                    </a:lnTo>
                    <a:lnTo>
                      <a:pt x="20" y="0"/>
                    </a:lnTo>
                    <a:lnTo>
                      <a:pt x="4"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1" name="Freeform 440"/>
              <p:cNvSpPr>
                <a:spLocks/>
              </p:cNvSpPr>
              <p:nvPr/>
            </p:nvSpPr>
            <p:spPr bwMode="auto">
              <a:xfrm>
                <a:off x="6389" y="1987"/>
                <a:ext cx="24" cy="40"/>
              </a:xfrm>
              <a:custGeom>
                <a:avLst/>
                <a:gdLst>
                  <a:gd name="T0" fmla="*/ 4 w 24"/>
                  <a:gd name="T1" fmla="*/ 40 h 40"/>
                  <a:gd name="T2" fmla="*/ 0 w 24"/>
                  <a:gd name="T3" fmla="*/ 36 h 40"/>
                  <a:gd name="T4" fmla="*/ 16 w 24"/>
                  <a:gd name="T5" fmla="*/ 0 h 40"/>
                  <a:gd name="T6" fmla="*/ 24 w 24"/>
                  <a:gd name="T7" fmla="*/ 0 h 40"/>
                  <a:gd name="T8" fmla="*/ 4 w 24"/>
                  <a:gd name="T9" fmla="*/ 40 h 40"/>
                </a:gdLst>
                <a:ahLst/>
                <a:cxnLst>
                  <a:cxn ang="0">
                    <a:pos x="T0" y="T1"/>
                  </a:cxn>
                  <a:cxn ang="0">
                    <a:pos x="T2" y="T3"/>
                  </a:cxn>
                  <a:cxn ang="0">
                    <a:pos x="T4" y="T5"/>
                  </a:cxn>
                  <a:cxn ang="0">
                    <a:pos x="T6" y="T7"/>
                  </a:cxn>
                  <a:cxn ang="0">
                    <a:pos x="T8" y="T9"/>
                  </a:cxn>
                </a:cxnLst>
                <a:rect l="0" t="0" r="r" b="b"/>
                <a:pathLst>
                  <a:path w="24" h="40">
                    <a:moveTo>
                      <a:pt x="4" y="40"/>
                    </a:moveTo>
                    <a:lnTo>
                      <a:pt x="0" y="36"/>
                    </a:lnTo>
                    <a:lnTo>
                      <a:pt x="16" y="0"/>
                    </a:lnTo>
                    <a:lnTo>
                      <a:pt x="24" y="0"/>
                    </a:lnTo>
                    <a:lnTo>
                      <a:pt x="4"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2" name="Freeform 441"/>
              <p:cNvSpPr>
                <a:spLocks/>
              </p:cNvSpPr>
              <p:nvPr/>
            </p:nvSpPr>
            <p:spPr bwMode="auto">
              <a:xfrm>
                <a:off x="6339" y="1987"/>
                <a:ext cx="27" cy="40"/>
              </a:xfrm>
              <a:custGeom>
                <a:avLst/>
                <a:gdLst>
                  <a:gd name="T0" fmla="*/ 4 w 27"/>
                  <a:gd name="T1" fmla="*/ 40 h 40"/>
                  <a:gd name="T2" fmla="*/ 0 w 27"/>
                  <a:gd name="T3" fmla="*/ 36 h 40"/>
                  <a:gd name="T4" fmla="*/ 19 w 27"/>
                  <a:gd name="T5" fmla="*/ 0 h 40"/>
                  <a:gd name="T6" fmla="*/ 27 w 27"/>
                  <a:gd name="T7" fmla="*/ 0 h 40"/>
                  <a:gd name="T8" fmla="*/ 4 w 27"/>
                  <a:gd name="T9" fmla="*/ 40 h 40"/>
                </a:gdLst>
                <a:ahLst/>
                <a:cxnLst>
                  <a:cxn ang="0">
                    <a:pos x="T0" y="T1"/>
                  </a:cxn>
                  <a:cxn ang="0">
                    <a:pos x="T2" y="T3"/>
                  </a:cxn>
                  <a:cxn ang="0">
                    <a:pos x="T4" y="T5"/>
                  </a:cxn>
                  <a:cxn ang="0">
                    <a:pos x="T6" y="T7"/>
                  </a:cxn>
                  <a:cxn ang="0">
                    <a:pos x="T8" y="T9"/>
                  </a:cxn>
                </a:cxnLst>
                <a:rect l="0" t="0" r="r" b="b"/>
                <a:pathLst>
                  <a:path w="27" h="40">
                    <a:moveTo>
                      <a:pt x="4" y="40"/>
                    </a:moveTo>
                    <a:lnTo>
                      <a:pt x="0" y="36"/>
                    </a:lnTo>
                    <a:lnTo>
                      <a:pt x="19" y="0"/>
                    </a:lnTo>
                    <a:lnTo>
                      <a:pt x="27" y="0"/>
                    </a:lnTo>
                    <a:lnTo>
                      <a:pt x="4" y="40"/>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3" name="Freeform 442"/>
              <p:cNvSpPr>
                <a:spLocks/>
              </p:cNvSpPr>
              <p:nvPr/>
            </p:nvSpPr>
            <p:spPr bwMode="auto">
              <a:xfrm>
                <a:off x="6288" y="1984"/>
                <a:ext cx="31" cy="43"/>
              </a:xfrm>
              <a:custGeom>
                <a:avLst/>
                <a:gdLst>
                  <a:gd name="T0" fmla="*/ 8 w 31"/>
                  <a:gd name="T1" fmla="*/ 43 h 43"/>
                  <a:gd name="T2" fmla="*/ 0 w 31"/>
                  <a:gd name="T3" fmla="*/ 39 h 43"/>
                  <a:gd name="T4" fmla="*/ 24 w 31"/>
                  <a:gd name="T5" fmla="*/ 0 h 43"/>
                  <a:gd name="T6" fmla="*/ 31 w 31"/>
                  <a:gd name="T7" fmla="*/ 3 h 43"/>
                  <a:gd name="T8" fmla="*/ 8 w 31"/>
                  <a:gd name="T9" fmla="*/ 43 h 43"/>
                </a:gdLst>
                <a:ahLst/>
                <a:cxnLst>
                  <a:cxn ang="0">
                    <a:pos x="T0" y="T1"/>
                  </a:cxn>
                  <a:cxn ang="0">
                    <a:pos x="T2" y="T3"/>
                  </a:cxn>
                  <a:cxn ang="0">
                    <a:pos x="T4" y="T5"/>
                  </a:cxn>
                  <a:cxn ang="0">
                    <a:pos x="T6" y="T7"/>
                  </a:cxn>
                  <a:cxn ang="0">
                    <a:pos x="T8" y="T9"/>
                  </a:cxn>
                </a:cxnLst>
                <a:rect l="0" t="0" r="r" b="b"/>
                <a:pathLst>
                  <a:path w="31" h="43">
                    <a:moveTo>
                      <a:pt x="8" y="43"/>
                    </a:moveTo>
                    <a:lnTo>
                      <a:pt x="0" y="39"/>
                    </a:lnTo>
                    <a:lnTo>
                      <a:pt x="24" y="0"/>
                    </a:lnTo>
                    <a:lnTo>
                      <a:pt x="31" y="3"/>
                    </a:lnTo>
                    <a:lnTo>
                      <a:pt x="8" y="4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4" name="Freeform 443"/>
              <p:cNvSpPr>
                <a:spLocks/>
              </p:cNvSpPr>
              <p:nvPr/>
            </p:nvSpPr>
            <p:spPr bwMode="auto">
              <a:xfrm>
                <a:off x="6242" y="1984"/>
                <a:ext cx="31" cy="43"/>
              </a:xfrm>
              <a:custGeom>
                <a:avLst/>
                <a:gdLst>
                  <a:gd name="T0" fmla="*/ 4 w 31"/>
                  <a:gd name="T1" fmla="*/ 43 h 43"/>
                  <a:gd name="T2" fmla="*/ 0 w 31"/>
                  <a:gd name="T3" fmla="*/ 39 h 43"/>
                  <a:gd name="T4" fmla="*/ 27 w 31"/>
                  <a:gd name="T5" fmla="*/ 0 h 43"/>
                  <a:gd name="T6" fmla="*/ 31 w 31"/>
                  <a:gd name="T7" fmla="*/ 3 h 43"/>
                  <a:gd name="T8" fmla="*/ 4 w 31"/>
                  <a:gd name="T9" fmla="*/ 43 h 43"/>
                </a:gdLst>
                <a:ahLst/>
                <a:cxnLst>
                  <a:cxn ang="0">
                    <a:pos x="T0" y="T1"/>
                  </a:cxn>
                  <a:cxn ang="0">
                    <a:pos x="T2" y="T3"/>
                  </a:cxn>
                  <a:cxn ang="0">
                    <a:pos x="T4" y="T5"/>
                  </a:cxn>
                  <a:cxn ang="0">
                    <a:pos x="T6" y="T7"/>
                  </a:cxn>
                  <a:cxn ang="0">
                    <a:pos x="T8" y="T9"/>
                  </a:cxn>
                </a:cxnLst>
                <a:rect l="0" t="0" r="r" b="b"/>
                <a:pathLst>
                  <a:path w="31" h="43">
                    <a:moveTo>
                      <a:pt x="4" y="43"/>
                    </a:moveTo>
                    <a:lnTo>
                      <a:pt x="0" y="39"/>
                    </a:lnTo>
                    <a:lnTo>
                      <a:pt x="27" y="0"/>
                    </a:lnTo>
                    <a:lnTo>
                      <a:pt x="31" y="3"/>
                    </a:lnTo>
                    <a:lnTo>
                      <a:pt x="4" y="43"/>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5" name="Freeform 444"/>
              <p:cNvSpPr>
                <a:spLocks/>
              </p:cNvSpPr>
              <p:nvPr/>
            </p:nvSpPr>
            <p:spPr bwMode="auto">
              <a:xfrm>
                <a:off x="6938" y="1948"/>
                <a:ext cx="19" cy="39"/>
              </a:xfrm>
              <a:custGeom>
                <a:avLst/>
                <a:gdLst>
                  <a:gd name="T0" fmla="*/ 16 w 19"/>
                  <a:gd name="T1" fmla="*/ 39 h 39"/>
                  <a:gd name="T2" fmla="*/ 0 w 19"/>
                  <a:gd name="T3" fmla="*/ 4 h 39"/>
                  <a:gd name="T4" fmla="*/ 4 w 19"/>
                  <a:gd name="T5" fmla="*/ 0 h 39"/>
                  <a:gd name="T6" fmla="*/ 19 w 19"/>
                  <a:gd name="T7" fmla="*/ 39 h 39"/>
                  <a:gd name="T8" fmla="*/ 16 w 19"/>
                  <a:gd name="T9" fmla="*/ 39 h 39"/>
                </a:gdLst>
                <a:ahLst/>
                <a:cxnLst>
                  <a:cxn ang="0">
                    <a:pos x="T0" y="T1"/>
                  </a:cxn>
                  <a:cxn ang="0">
                    <a:pos x="T2" y="T3"/>
                  </a:cxn>
                  <a:cxn ang="0">
                    <a:pos x="T4" y="T5"/>
                  </a:cxn>
                  <a:cxn ang="0">
                    <a:pos x="T6" y="T7"/>
                  </a:cxn>
                  <a:cxn ang="0">
                    <a:pos x="T8" y="T9"/>
                  </a:cxn>
                </a:cxnLst>
                <a:rect l="0" t="0" r="r" b="b"/>
                <a:pathLst>
                  <a:path w="19" h="39">
                    <a:moveTo>
                      <a:pt x="16" y="39"/>
                    </a:moveTo>
                    <a:lnTo>
                      <a:pt x="0" y="4"/>
                    </a:lnTo>
                    <a:lnTo>
                      <a:pt x="4" y="0"/>
                    </a:lnTo>
                    <a:lnTo>
                      <a:pt x="19" y="39"/>
                    </a:lnTo>
                    <a:lnTo>
                      <a:pt x="16"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6" name="Freeform 445"/>
              <p:cNvSpPr>
                <a:spLocks/>
              </p:cNvSpPr>
              <p:nvPr/>
            </p:nvSpPr>
            <p:spPr bwMode="auto">
              <a:xfrm>
                <a:off x="6895" y="1948"/>
                <a:ext cx="16" cy="39"/>
              </a:xfrm>
              <a:custGeom>
                <a:avLst/>
                <a:gdLst>
                  <a:gd name="T0" fmla="*/ 12 w 16"/>
                  <a:gd name="T1" fmla="*/ 39 h 39"/>
                  <a:gd name="T2" fmla="*/ 0 w 16"/>
                  <a:gd name="T3" fmla="*/ 4 h 39"/>
                  <a:gd name="T4" fmla="*/ 4 w 16"/>
                  <a:gd name="T5" fmla="*/ 0 h 39"/>
                  <a:gd name="T6" fmla="*/ 16 w 16"/>
                  <a:gd name="T7" fmla="*/ 39 h 39"/>
                  <a:gd name="T8" fmla="*/ 12 w 16"/>
                  <a:gd name="T9" fmla="*/ 39 h 39"/>
                </a:gdLst>
                <a:ahLst/>
                <a:cxnLst>
                  <a:cxn ang="0">
                    <a:pos x="T0" y="T1"/>
                  </a:cxn>
                  <a:cxn ang="0">
                    <a:pos x="T2" y="T3"/>
                  </a:cxn>
                  <a:cxn ang="0">
                    <a:pos x="T4" y="T5"/>
                  </a:cxn>
                  <a:cxn ang="0">
                    <a:pos x="T6" y="T7"/>
                  </a:cxn>
                  <a:cxn ang="0">
                    <a:pos x="T8" y="T9"/>
                  </a:cxn>
                </a:cxnLst>
                <a:rect l="0" t="0" r="r" b="b"/>
                <a:pathLst>
                  <a:path w="16" h="39">
                    <a:moveTo>
                      <a:pt x="12" y="39"/>
                    </a:moveTo>
                    <a:lnTo>
                      <a:pt x="0" y="4"/>
                    </a:lnTo>
                    <a:lnTo>
                      <a:pt x="4" y="0"/>
                    </a:lnTo>
                    <a:lnTo>
                      <a:pt x="16" y="39"/>
                    </a:lnTo>
                    <a:lnTo>
                      <a:pt x="12"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7" name="Freeform 446"/>
              <p:cNvSpPr>
                <a:spLocks/>
              </p:cNvSpPr>
              <p:nvPr/>
            </p:nvSpPr>
            <p:spPr bwMode="auto">
              <a:xfrm>
                <a:off x="6849" y="1948"/>
                <a:ext cx="15" cy="39"/>
              </a:xfrm>
              <a:custGeom>
                <a:avLst/>
                <a:gdLst>
                  <a:gd name="T0" fmla="*/ 11 w 15"/>
                  <a:gd name="T1" fmla="*/ 39 h 39"/>
                  <a:gd name="T2" fmla="*/ 0 w 15"/>
                  <a:gd name="T3" fmla="*/ 4 h 39"/>
                  <a:gd name="T4" fmla="*/ 7 w 15"/>
                  <a:gd name="T5" fmla="*/ 0 h 39"/>
                  <a:gd name="T6" fmla="*/ 15 w 15"/>
                  <a:gd name="T7" fmla="*/ 39 h 39"/>
                  <a:gd name="T8" fmla="*/ 11 w 15"/>
                  <a:gd name="T9" fmla="*/ 39 h 39"/>
                </a:gdLst>
                <a:ahLst/>
                <a:cxnLst>
                  <a:cxn ang="0">
                    <a:pos x="T0" y="T1"/>
                  </a:cxn>
                  <a:cxn ang="0">
                    <a:pos x="T2" y="T3"/>
                  </a:cxn>
                  <a:cxn ang="0">
                    <a:pos x="T4" y="T5"/>
                  </a:cxn>
                  <a:cxn ang="0">
                    <a:pos x="T6" y="T7"/>
                  </a:cxn>
                  <a:cxn ang="0">
                    <a:pos x="T8" y="T9"/>
                  </a:cxn>
                </a:cxnLst>
                <a:rect l="0" t="0" r="r" b="b"/>
                <a:pathLst>
                  <a:path w="15" h="39">
                    <a:moveTo>
                      <a:pt x="11" y="39"/>
                    </a:moveTo>
                    <a:lnTo>
                      <a:pt x="0" y="4"/>
                    </a:lnTo>
                    <a:lnTo>
                      <a:pt x="7" y="0"/>
                    </a:lnTo>
                    <a:lnTo>
                      <a:pt x="15" y="39"/>
                    </a:lnTo>
                    <a:lnTo>
                      <a:pt x="11"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8" name="Freeform 447"/>
              <p:cNvSpPr>
                <a:spLocks/>
              </p:cNvSpPr>
              <p:nvPr/>
            </p:nvSpPr>
            <p:spPr bwMode="auto">
              <a:xfrm>
                <a:off x="6806" y="1948"/>
                <a:ext cx="11" cy="39"/>
              </a:xfrm>
              <a:custGeom>
                <a:avLst/>
                <a:gdLst>
                  <a:gd name="T0" fmla="*/ 8 w 11"/>
                  <a:gd name="T1" fmla="*/ 39 h 39"/>
                  <a:gd name="T2" fmla="*/ 0 w 11"/>
                  <a:gd name="T3" fmla="*/ 0 h 39"/>
                  <a:gd name="T4" fmla="*/ 8 w 11"/>
                  <a:gd name="T5" fmla="*/ 0 h 39"/>
                  <a:gd name="T6" fmla="*/ 11 w 11"/>
                  <a:gd name="T7" fmla="*/ 39 h 39"/>
                  <a:gd name="T8" fmla="*/ 8 w 11"/>
                  <a:gd name="T9" fmla="*/ 39 h 39"/>
                </a:gdLst>
                <a:ahLst/>
                <a:cxnLst>
                  <a:cxn ang="0">
                    <a:pos x="T0" y="T1"/>
                  </a:cxn>
                  <a:cxn ang="0">
                    <a:pos x="T2" y="T3"/>
                  </a:cxn>
                  <a:cxn ang="0">
                    <a:pos x="T4" y="T5"/>
                  </a:cxn>
                  <a:cxn ang="0">
                    <a:pos x="T6" y="T7"/>
                  </a:cxn>
                  <a:cxn ang="0">
                    <a:pos x="T8" y="T9"/>
                  </a:cxn>
                </a:cxnLst>
                <a:rect l="0" t="0" r="r" b="b"/>
                <a:pathLst>
                  <a:path w="11" h="39">
                    <a:moveTo>
                      <a:pt x="8" y="39"/>
                    </a:moveTo>
                    <a:lnTo>
                      <a:pt x="0" y="0"/>
                    </a:lnTo>
                    <a:lnTo>
                      <a:pt x="8" y="0"/>
                    </a:lnTo>
                    <a:lnTo>
                      <a:pt x="11" y="39"/>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49" name="Freeform 448"/>
              <p:cNvSpPr>
                <a:spLocks/>
              </p:cNvSpPr>
              <p:nvPr/>
            </p:nvSpPr>
            <p:spPr bwMode="auto">
              <a:xfrm>
                <a:off x="6763" y="1948"/>
                <a:ext cx="12" cy="39"/>
              </a:xfrm>
              <a:custGeom>
                <a:avLst/>
                <a:gdLst>
                  <a:gd name="T0" fmla="*/ 4 w 12"/>
                  <a:gd name="T1" fmla="*/ 39 h 39"/>
                  <a:gd name="T2" fmla="*/ 0 w 12"/>
                  <a:gd name="T3" fmla="*/ 0 h 39"/>
                  <a:gd name="T4" fmla="*/ 8 w 12"/>
                  <a:gd name="T5" fmla="*/ 0 h 39"/>
                  <a:gd name="T6" fmla="*/ 12 w 12"/>
                  <a:gd name="T7" fmla="*/ 39 h 39"/>
                  <a:gd name="T8" fmla="*/ 4 w 12"/>
                  <a:gd name="T9" fmla="*/ 39 h 39"/>
                </a:gdLst>
                <a:ahLst/>
                <a:cxnLst>
                  <a:cxn ang="0">
                    <a:pos x="T0" y="T1"/>
                  </a:cxn>
                  <a:cxn ang="0">
                    <a:pos x="T2" y="T3"/>
                  </a:cxn>
                  <a:cxn ang="0">
                    <a:pos x="T4" y="T5"/>
                  </a:cxn>
                  <a:cxn ang="0">
                    <a:pos x="T6" y="T7"/>
                  </a:cxn>
                  <a:cxn ang="0">
                    <a:pos x="T8" y="T9"/>
                  </a:cxn>
                </a:cxnLst>
                <a:rect l="0" t="0" r="r" b="b"/>
                <a:pathLst>
                  <a:path w="12" h="39">
                    <a:moveTo>
                      <a:pt x="4" y="39"/>
                    </a:moveTo>
                    <a:lnTo>
                      <a:pt x="0" y="0"/>
                    </a:lnTo>
                    <a:lnTo>
                      <a:pt x="8" y="0"/>
                    </a:lnTo>
                    <a:lnTo>
                      <a:pt x="12" y="39"/>
                    </a:lnTo>
                    <a:lnTo>
                      <a:pt x="4"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0" name="Rectangle 449"/>
              <p:cNvSpPr>
                <a:spLocks noChangeArrowheads="1"/>
              </p:cNvSpPr>
              <p:nvPr/>
            </p:nvSpPr>
            <p:spPr bwMode="auto">
              <a:xfrm>
                <a:off x="6720" y="1948"/>
                <a:ext cx="8" cy="39"/>
              </a:xfrm>
              <a:prstGeom prst="rect">
                <a:avLst/>
              </a:prstGeom>
              <a:solidFill>
                <a:srgbClr val="6D6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1" name="Freeform 450"/>
              <p:cNvSpPr>
                <a:spLocks/>
              </p:cNvSpPr>
              <p:nvPr/>
            </p:nvSpPr>
            <p:spPr bwMode="auto">
              <a:xfrm>
                <a:off x="6673" y="1948"/>
                <a:ext cx="8" cy="39"/>
              </a:xfrm>
              <a:custGeom>
                <a:avLst/>
                <a:gdLst>
                  <a:gd name="T0" fmla="*/ 8 w 8"/>
                  <a:gd name="T1" fmla="*/ 39 h 39"/>
                  <a:gd name="T2" fmla="*/ 0 w 8"/>
                  <a:gd name="T3" fmla="*/ 39 h 39"/>
                  <a:gd name="T4" fmla="*/ 4 w 8"/>
                  <a:gd name="T5" fmla="*/ 0 h 39"/>
                  <a:gd name="T6" fmla="*/ 8 w 8"/>
                  <a:gd name="T7" fmla="*/ 0 h 39"/>
                  <a:gd name="T8" fmla="*/ 8 w 8"/>
                  <a:gd name="T9" fmla="*/ 39 h 39"/>
                </a:gdLst>
                <a:ahLst/>
                <a:cxnLst>
                  <a:cxn ang="0">
                    <a:pos x="T0" y="T1"/>
                  </a:cxn>
                  <a:cxn ang="0">
                    <a:pos x="T2" y="T3"/>
                  </a:cxn>
                  <a:cxn ang="0">
                    <a:pos x="T4" y="T5"/>
                  </a:cxn>
                  <a:cxn ang="0">
                    <a:pos x="T6" y="T7"/>
                  </a:cxn>
                  <a:cxn ang="0">
                    <a:pos x="T8" y="T9"/>
                  </a:cxn>
                </a:cxnLst>
                <a:rect l="0" t="0" r="r" b="b"/>
                <a:pathLst>
                  <a:path w="8" h="39">
                    <a:moveTo>
                      <a:pt x="8" y="39"/>
                    </a:moveTo>
                    <a:lnTo>
                      <a:pt x="0" y="39"/>
                    </a:lnTo>
                    <a:lnTo>
                      <a:pt x="4" y="0"/>
                    </a:lnTo>
                    <a:lnTo>
                      <a:pt x="8" y="0"/>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2" name="Freeform 451"/>
              <p:cNvSpPr>
                <a:spLocks/>
              </p:cNvSpPr>
              <p:nvPr/>
            </p:nvSpPr>
            <p:spPr bwMode="auto">
              <a:xfrm>
                <a:off x="6627" y="1948"/>
                <a:ext cx="11" cy="39"/>
              </a:xfrm>
              <a:custGeom>
                <a:avLst/>
                <a:gdLst>
                  <a:gd name="T0" fmla="*/ 8 w 11"/>
                  <a:gd name="T1" fmla="*/ 39 h 39"/>
                  <a:gd name="T2" fmla="*/ 0 w 11"/>
                  <a:gd name="T3" fmla="*/ 39 h 39"/>
                  <a:gd name="T4" fmla="*/ 4 w 11"/>
                  <a:gd name="T5" fmla="*/ 0 h 39"/>
                  <a:gd name="T6" fmla="*/ 11 w 11"/>
                  <a:gd name="T7" fmla="*/ 0 h 39"/>
                  <a:gd name="T8" fmla="*/ 8 w 11"/>
                  <a:gd name="T9" fmla="*/ 39 h 39"/>
                </a:gdLst>
                <a:ahLst/>
                <a:cxnLst>
                  <a:cxn ang="0">
                    <a:pos x="T0" y="T1"/>
                  </a:cxn>
                  <a:cxn ang="0">
                    <a:pos x="T2" y="T3"/>
                  </a:cxn>
                  <a:cxn ang="0">
                    <a:pos x="T4" y="T5"/>
                  </a:cxn>
                  <a:cxn ang="0">
                    <a:pos x="T6" y="T7"/>
                  </a:cxn>
                  <a:cxn ang="0">
                    <a:pos x="T8" y="T9"/>
                  </a:cxn>
                </a:cxnLst>
                <a:rect l="0" t="0" r="r" b="b"/>
                <a:pathLst>
                  <a:path w="11" h="39">
                    <a:moveTo>
                      <a:pt x="8" y="39"/>
                    </a:moveTo>
                    <a:lnTo>
                      <a:pt x="0" y="39"/>
                    </a:lnTo>
                    <a:lnTo>
                      <a:pt x="4" y="0"/>
                    </a:lnTo>
                    <a:lnTo>
                      <a:pt x="11" y="0"/>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3" name="Freeform 452"/>
              <p:cNvSpPr>
                <a:spLocks/>
              </p:cNvSpPr>
              <p:nvPr/>
            </p:nvSpPr>
            <p:spPr bwMode="auto">
              <a:xfrm>
                <a:off x="6580" y="1948"/>
                <a:ext cx="16" cy="39"/>
              </a:xfrm>
              <a:custGeom>
                <a:avLst/>
                <a:gdLst>
                  <a:gd name="T0" fmla="*/ 8 w 16"/>
                  <a:gd name="T1" fmla="*/ 39 h 39"/>
                  <a:gd name="T2" fmla="*/ 0 w 16"/>
                  <a:gd name="T3" fmla="*/ 39 h 39"/>
                  <a:gd name="T4" fmla="*/ 8 w 16"/>
                  <a:gd name="T5" fmla="*/ 0 h 39"/>
                  <a:gd name="T6" fmla="*/ 16 w 16"/>
                  <a:gd name="T7" fmla="*/ 4 h 39"/>
                  <a:gd name="T8" fmla="*/ 8 w 16"/>
                  <a:gd name="T9" fmla="*/ 39 h 39"/>
                </a:gdLst>
                <a:ahLst/>
                <a:cxnLst>
                  <a:cxn ang="0">
                    <a:pos x="T0" y="T1"/>
                  </a:cxn>
                  <a:cxn ang="0">
                    <a:pos x="T2" y="T3"/>
                  </a:cxn>
                  <a:cxn ang="0">
                    <a:pos x="T4" y="T5"/>
                  </a:cxn>
                  <a:cxn ang="0">
                    <a:pos x="T6" y="T7"/>
                  </a:cxn>
                  <a:cxn ang="0">
                    <a:pos x="T8" y="T9"/>
                  </a:cxn>
                </a:cxnLst>
                <a:rect l="0" t="0" r="r" b="b"/>
                <a:pathLst>
                  <a:path w="16" h="39">
                    <a:moveTo>
                      <a:pt x="8" y="39"/>
                    </a:moveTo>
                    <a:lnTo>
                      <a:pt x="0" y="39"/>
                    </a:lnTo>
                    <a:lnTo>
                      <a:pt x="8" y="0"/>
                    </a:lnTo>
                    <a:lnTo>
                      <a:pt x="16" y="4"/>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4" name="Freeform 453"/>
              <p:cNvSpPr>
                <a:spLocks/>
              </p:cNvSpPr>
              <p:nvPr/>
            </p:nvSpPr>
            <p:spPr bwMode="auto">
              <a:xfrm>
                <a:off x="6533" y="1948"/>
                <a:ext cx="20" cy="39"/>
              </a:xfrm>
              <a:custGeom>
                <a:avLst/>
                <a:gdLst>
                  <a:gd name="T0" fmla="*/ 8 w 20"/>
                  <a:gd name="T1" fmla="*/ 39 h 39"/>
                  <a:gd name="T2" fmla="*/ 0 w 20"/>
                  <a:gd name="T3" fmla="*/ 39 h 39"/>
                  <a:gd name="T4" fmla="*/ 12 w 20"/>
                  <a:gd name="T5" fmla="*/ 0 h 39"/>
                  <a:gd name="T6" fmla="*/ 20 w 20"/>
                  <a:gd name="T7" fmla="*/ 4 h 39"/>
                  <a:gd name="T8" fmla="*/ 8 w 20"/>
                  <a:gd name="T9" fmla="*/ 39 h 39"/>
                </a:gdLst>
                <a:ahLst/>
                <a:cxnLst>
                  <a:cxn ang="0">
                    <a:pos x="T0" y="T1"/>
                  </a:cxn>
                  <a:cxn ang="0">
                    <a:pos x="T2" y="T3"/>
                  </a:cxn>
                  <a:cxn ang="0">
                    <a:pos x="T4" y="T5"/>
                  </a:cxn>
                  <a:cxn ang="0">
                    <a:pos x="T6" y="T7"/>
                  </a:cxn>
                  <a:cxn ang="0">
                    <a:pos x="T8" y="T9"/>
                  </a:cxn>
                </a:cxnLst>
                <a:rect l="0" t="0" r="r" b="b"/>
                <a:pathLst>
                  <a:path w="20" h="39">
                    <a:moveTo>
                      <a:pt x="8" y="39"/>
                    </a:moveTo>
                    <a:lnTo>
                      <a:pt x="0" y="39"/>
                    </a:lnTo>
                    <a:lnTo>
                      <a:pt x="12" y="0"/>
                    </a:lnTo>
                    <a:lnTo>
                      <a:pt x="20" y="4"/>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5" name="Freeform 454"/>
              <p:cNvSpPr>
                <a:spLocks/>
              </p:cNvSpPr>
              <p:nvPr/>
            </p:nvSpPr>
            <p:spPr bwMode="auto">
              <a:xfrm>
                <a:off x="6487" y="1948"/>
                <a:ext cx="19" cy="39"/>
              </a:xfrm>
              <a:custGeom>
                <a:avLst/>
                <a:gdLst>
                  <a:gd name="T0" fmla="*/ 8 w 19"/>
                  <a:gd name="T1" fmla="*/ 39 h 39"/>
                  <a:gd name="T2" fmla="*/ 0 w 19"/>
                  <a:gd name="T3" fmla="*/ 39 h 39"/>
                  <a:gd name="T4" fmla="*/ 15 w 19"/>
                  <a:gd name="T5" fmla="*/ 0 h 39"/>
                  <a:gd name="T6" fmla="*/ 19 w 19"/>
                  <a:gd name="T7" fmla="*/ 4 h 39"/>
                  <a:gd name="T8" fmla="*/ 8 w 19"/>
                  <a:gd name="T9" fmla="*/ 39 h 39"/>
                </a:gdLst>
                <a:ahLst/>
                <a:cxnLst>
                  <a:cxn ang="0">
                    <a:pos x="T0" y="T1"/>
                  </a:cxn>
                  <a:cxn ang="0">
                    <a:pos x="T2" y="T3"/>
                  </a:cxn>
                  <a:cxn ang="0">
                    <a:pos x="T4" y="T5"/>
                  </a:cxn>
                  <a:cxn ang="0">
                    <a:pos x="T6" y="T7"/>
                  </a:cxn>
                  <a:cxn ang="0">
                    <a:pos x="T8" y="T9"/>
                  </a:cxn>
                </a:cxnLst>
                <a:rect l="0" t="0" r="r" b="b"/>
                <a:pathLst>
                  <a:path w="19" h="39">
                    <a:moveTo>
                      <a:pt x="8" y="39"/>
                    </a:moveTo>
                    <a:lnTo>
                      <a:pt x="0" y="39"/>
                    </a:lnTo>
                    <a:lnTo>
                      <a:pt x="15" y="0"/>
                    </a:lnTo>
                    <a:lnTo>
                      <a:pt x="19" y="4"/>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6" name="Freeform 455"/>
              <p:cNvSpPr>
                <a:spLocks/>
              </p:cNvSpPr>
              <p:nvPr/>
            </p:nvSpPr>
            <p:spPr bwMode="auto">
              <a:xfrm>
                <a:off x="6444" y="1948"/>
                <a:ext cx="19" cy="39"/>
              </a:xfrm>
              <a:custGeom>
                <a:avLst/>
                <a:gdLst>
                  <a:gd name="T0" fmla="*/ 4 w 19"/>
                  <a:gd name="T1" fmla="*/ 39 h 39"/>
                  <a:gd name="T2" fmla="*/ 0 w 19"/>
                  <a:gd name="T3" fmla="*/ 39 h 39"/>
                  <a:gd name="T4" fmla="*/ 16 w 19"/>
                  <a:gd name="T5" fmla="*/ 0 h 39"/>
                  <a:gd name="T6" fmla="*/ 19 w 19"/>
                  <a:gd name="T7" fmla="*/ 4 h 39"/>
                  <a:gd name="T8" fmla="*/ 4 w 19"/>
                  <a:gd name="T9" fmla="*/ 39 h 39"/>
                </a:gdLst>
                <a:ahLst/>
                <a:cxnLst>
                  <a:cxn ang="0">
                    <a:pos x="T0" y="T1"/>
                  </a:cxn>
                  <a:cxn ang="0">
                    <a:pos x="T2" y="T3"/>
                  </a:cxn>
                  <a:cxn ang="0">
                    <a:pos x="T4" y="T5"/>
                  </a:cxn>
                  <a:cxn ang="0">
                    <a:pos x="T6" y="T7"/>
                  </a:cxn>
                  <a:cxn ang="0">
                    <a:pos x="T8" y="T9"/>
                  </a:cxn>
                </a:cxnLst>
                <a:rect l="0" t="0" r="r" b="b"/>
                <a:pathLst>
                  <a:path w="19" h="39">
                    <a:moveTo>
                      <a:pt x="4" y="39"/>
                    </a:moveTo>
                    <a:lnTo>
                      <a:pt x="0" y="39"/>
                    </a:lnTo>
                    <a:lnTo>
                      <a:pt x="16" y="0"/>
                    </a:lnTo>
                    <a:lnTo>
                      <a:pt x="19" y="4"/>
                    </a:lnTo>
                    <a:lnTo>
                      <a:pt x="4"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7" name="Freeform 456"/>
              <p:cNvSpPr>
                <a:spLocks/>
              </p:cNvSpPr>
              <p:nvPr/>
            </p:nvSpPr>
            <p:spPr bwMode="auto">
              <a:xfrm>
                <a:off x="6304" y="1948"/>
                <a:ext cx="31" cy="39"/>
              </a:xfrm>
              <a:custGeom>
                <a:avLst/>
                <a:gdLst>
                  <a:gd name="T0" fmla="*/ 8 w 31"/>
                  <a:gd name="T1" fmla="*/ 39 h 39"/>
                  <a:gd name="T2" fmla="*/ 0 w 31"/>
                  <a:gd name="T3" fmla="*/ 36 h 39"/>
                  <a:gd name="T4" fmla="*/ 27 w 31"/>
                  <a:gd name="T5" fmla="*/ 0 h 39"/>
                  <a:gd name="T6" fmla="*/ 31 w 31"/>
                  <a:gd name="T7" fmla="*/ 4 h 39"/>
                  <a:gd name="T8" fmla="*/ 8 w 31"/>
                  <a:gd name="T9" fmla="*/ 39 h 39"/>
                </a:gdLst>
                <a:ahLst/>
                <a:cxnLst>
                  <a:cxn ang="0">
                    <a:pos x="T0" y="T1"/>
                  </a:cxn>
                  <a:cxn ang="0">
                    <a:pos x="T2" y="T3"/>
                  </a:cxn>
                  <a:cxn ang="0">
                    <a:pos x="T4" y="T5"/>
                  </a:cxn>
                  <a:cxn ang="0">
                    <a:pos x="T6" y="T7"/>
                  </a:cxn>
                  <a:cxn ang="0">
                    <a:pos x="T8" y="T9"/>
                  </a:cxn>
                </a:cxnLst>
                <a:rect l="0" t="0" r="r" b="b"/>
                <a:pathLst>
                  <a:path w="31" h="39">
                    <a:moveTo>
                      <a:pt x="8" y="39"/>
                    </a:moveTo>
                    <a:lnTo>
                      <a:pt x="0" y="36"/>
                    </a:lnTo>
                    <a:lnTo>
                      <a:pt x="27" y="0"/>
                    </a:lnTo>
                    <a:lnTo>
                      <a:pt x="31" y="4"/>
                    </a:lnTo>
                    <a:lnTo>
                      <a:pt x="8" y="39"/>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8" name="Freeform 457"/>
              <p:cNvSpPr>
                <a:spLocks/>
              </p:cNvSpPr>
              <p:nvPr/>
            </p:nvSpPr>
            <p:spPr bwMode="auto">
              <a:xfrm>
                <a:off x="6479" y="1917"/>
                <a:ext cx="19" cy="35"/>
              </a:xfrm>
              <a:custGeom>
                <a:avLst/>
                <a:gdLst>
                  <a:gd name="T0" fmla="*/ 8 w 19"/>
                  <a:gd name="T1" fmla="*/ 35 h 35"/>
                  <a:gd name="T2" fmla="*/ 0 w 19"/>
                  <a:gd name="T3" fmla="*/ 31 h 35"/>
                  <a:gd name="T4" fmla="*/ 16 w 19"/>
                  <a:gd name="T5" fmla="*/ 0 h 35"/>
                  <a:gd name="T6" fmla="*/ 19 w 19"/>
                  <a:gd name="T7" fmla="*/ 0 h 35"/>
                  <a:gd name="T8" fmla="*/ 8 w 19"/>
                  <a:gd name="T9" fmla="*/ 35 h 35"/>
                </a:gdLst>
                <a:ahLst/>
                <a:cxnLst>
                  <a:cxn ang="0">
                    <a:pos x="T0" y="T1"/>
                  </a:cxn>
                  <a:cxn ang="0">
                    <a:pos x="T2" y="T3"/>
                  </a:cxn>
                  <a:cxn ang="0">
                    <a:pos x="T4" y="T5"/>
                  </a:cxn>
                  <a:cxn ang="0">
                    <a:pos x="T6" y="T7"/>
                  </a:cxn>
                  <a:cxn ang="0">
                    <a:pos x="T8" y="T9"/>
                  </a:cxn>
                </a:cxnLst>
                <a:rect l="0" t="0" r="r" b="b"/>
                <a:pathLst>
                  <a:path w="19" h="35">
                    <a:moveTo>
                      <a:pt x="8" y="35"/>
                    </a:moveTo>
                    <a:lnTo>
                      <a:pt x="0" y="31"/>
                    </a:lnTo>
                    <a:lnTo>
                      <a:pt x="16" y="0"/>
                    </a:lnTo>
                    <a:lnTo>
                      <a:pt x="19" y="0"/>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59" name="Freeform 458"/>
              <p:cNvSpPr>
                <a:spLocks/>
              </p:cNvSpPr>
              <p:nvPr/>
            </p:nvSpPr>
            <p:spPr bwMode="auto">
              <a:xfrm>
                <a:off x="6436" y="1917"/>
                <a:ext cx="24" cy="35"/>
              </a:xfrm>
              <a:custGeom>
                <a:avLst/>
                <a:gdLst>
                  <a:gd name="T0" fmla="*/ 8 w 24"/>
                  <a:gd name="T1" fmla="*/ 35 h 35"/>
                  <a:gd name="T2" fmla="*/ 0 w 24"/>
                  <a:gd name="T3" fmla="*/ 31 h 35"/>
                  <a:gd name="T4" fmla="*/ 20 w 24"/>
                  <a:gd name="T5" fmla="*/ 0 h 35"/>
                  <a:gd name="T6" fmla="*/ 24 w 24"/>
                  <a:gd name="T7" fmla="*/ 0 h 35"/>
                  <a:gd name="T8" fmla="*/ 8 w 24"/>
                  <a:gd name="T9" fmla="*/ 35 h 35"/>
                </a:gdLst>
                <a:ahLst/>
                <a:cxnLst>
                  <a:cxn ang="0">
                    <a:pos x="T0" y="T1"/>
                  </a:cxn>
                  <a:cxn ang="0">
                    <a:pos x="T2" y="T3"/>
                  </a:cxn>
                  <a:cxn ang="0">
                    <a:pos x="T4" y="T5"/>
                  </a:cxn>
                  <a:cxn ang="0">
                    <a:pos x="T6" y="T7"/>
                  </a:cxn>
                  <a:cxn ang="0">
                    <a:pos x="T8" y="T9"/>
                  </a:cxn>
                </a:cxnLst>
                <a:rect l="0" t="0" r="r" b="b"/>
                <a:pathLst>
                  <a:path w="24" h="35">
                    <a:moveTo>
                      <a:pt x="8" y="35"/>
                    </a:moveTo>
                    <a:lnTo>
                      <a:pt x="0" y="31"/>
                    </a:lnTo>
                    <a:lnTo>
                      <a:pt x="20" y="0"/>
                    </a:lnTo>
                    <a:lnTo>
                      <a:pt x="24" y="0"/>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0" name="Freeform 459"/>
              <p:cNvSpPr>
                <a:spLocks/>
              </p:cNvSpPr>
              <p:nvPr/>
            </p:nvSpPr>
            <p:spPr bwMode="auto">
              <a:xfrm>
                <a:off x="6522" y="1917"/>
                <a:ext cx="19" cy="35"/>
              </a:xfrm>
              <a:custGeom>
                <a:avLst/>
                <a:gdLst>
                  <a:gd name="T0" fmla="*/ 8 w 19"/>
                  <a:gd name="T1" fmla="*/ 35 h 35"/>
                  <a:gd name="T2" fmla="*/ 0 w 19"/>
                  <a:gd name="T3" fmla="*/ 31 h 35"/>
                  <a:gd name="T4" fmla="*/ 11 w 19"/>
                  <a:gd name="T5" fmla="*/ 0 h 35"/>
                  <a:gd name="T6" fmla="*/ 19 w 19"/>
                  <a:gd name="T7" fmla="*/ 0 h 35"/>
                  <a:gd name="T8" fmla="*/ 8 w 19"/>
                  <a:gd name="T9" fmla="*/ 35 h 35"/>
                </a:gdLst>
                <a:ahLst/>
                <a:cxnLst>
                  <a:cxn ang="0">
                    <a:pos x="T0" y="T1"/>
                  </a:cxn>
                  <a:cxn ang="0">
                    <a:pos x="T2" y="T3"/>
                  </a:cxn>
                  <a:cxn ang="0">
                    <a:pos x="T4" y="T5"/>
                  </a:cxn>
                  <a:cxn ang="0">
                    <a:pos x="T6" y="T7"/>
                  </a:cxn>
                  <a:cxn ang="0">
                    <a:pos x="T8" y="T9"/>
                  </a:cxn>
                </a:cxnLst>
                <a:rect l="0" t="0" r="r" b="b"/>
                <a:pathLst>
                  <a:path w="19" h="35">
                    <a:moveTo>
                      <a:pt x="8" y="35"/>
                    </a:moveTo>
                    <a:lnTo>
                      <a:pt x="0" y="31"/>
                    </a:lnTo>
                    <a:lnTo>
                      <a:pt x="11" y="0"/>
                    </a:lnTo>
                    <a:lnTo>
                      <a:pt x="19" y="0"/>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1" name="Freeform 460"/>
              <p:cNvSpPr>
                <a:spLocks/>
              </p:cNvSpPr>
              <p:nvPr/>
            </p:nvSpPr>
            <p:spPr bwMode="auto">
              <a:xfrm>
                <a:off x="6568" y="1921"/>
                <a:ext cx="12" cy="31"/>
              </a:xfrm>
              <a:custGeom>
                <a:avLst/>
                <a:gdLst>
                  <a:gd name="T0" fmla="*/ 4 w 12"/>
                  <a:gd name="T1" fmla="*/ 31 h 31"/>
                  <a:gd name="T2" fmla="*/ 0 w 12"/>
                  <a:gd name="T3" fmla="*/ 27 h 31"/>
                  <a:gd name="T4" fmla="*/ 4 w 12"/>
                  <a:gd name="T5" fmla="*/ 0 h 31"/>
                  <a:gd name="T6" fmla="*/ 12 w 12"/>
                  <a:gd name="T7" fmla="*/ 0 h 31"/>
                  <a:gd name="T8" fmla="*/ 4 w 12"/>
                  <a:gd name="T9" fmla="*/ 31 h 31"/>
                </a:gdLst>
                <a:ahLst/>
                <a:cxnLst>
                  <a:cxn ang="0">
                    <a:pos x="T0" y="T1"/>
                  </a:cxn>
                  <a:cxn ang="0">
                    <a:pos x="T2" y="T3"/>
                  </a:cxn>
                  <a:cxn ang="0">
                    <a:pos x="T4" y="T5"/>
                  </a:cxn>
                  <a:cxn ang="0">
                    <a:pos x="T6" y="T7"/>
                  </a:cxn>
                  <a:cxn ang="0">
                    <a:pos x="T8" y="T9"/>
                  </a:cxn>
                </a:cxnLst>
                <a:rect l="0" t="0" r="r" b="b"/>
                <a:pathLst>
                  <a:path w="12" h="31">
                    <a:moveTo>
                      <a:pt x="4" y="31"/>
                    </a:moveTo>
                    <a:lnTo>
                      <a:pt x="0" y="27"/>
                    </a:lnTo>
                    <a:lnTo>
                      <a:pt x="4" y="0"/>
                    </a:lnTo>
                    <a:lnTo>
                      <a:pt x="12" y="0"/>
                    </a:lnTo>
                    <a:lnTo>
                      <a:pt x="4" y="3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2" name="Freeform 461"/>
              <p:cNvSpPr>
                <a:spLocks/>
              </p:cNvSpPr>
              <p:nvPr/>
            </p:nvSpPr>
            <p:spPr bwMode="auto">
              <a:xfrm>
                <a:off x="6611" y="1917"/>
                <a:ext cx="12" cy="31"/>
              </a:xfrm>
              <a:custGeom>
                <a:avLst/>
                <a:gdLst>
                  <a:gd name="T0" fmla="*/ 4 w 12"/>
                  <a:gd name="T1" fmla="*/ 31 h 31"/>
                  <a:gd name="T2" fmla="*/ 0 w 12"/>
                  <a:gd name="T3" fmla="*/ 31 h 31"/>
                  <a:gd name="T4" fmla="*/ 4 w 12"/>
                  <a:gd name="T5" fmla="*/ 0 h 31"/>
                  <a:gd name="T6" fmla="*/ 12 w 12"/>
                  <a:gd name="T7" fmla="*/ 0 h 31"/>
                  <a:gd name="T8" fmla="*/ 4 w 12"/>
                  <a:gd name="T9" fmla="*/ 31 h 31"/>
                </a:gdLst>
                <a:ahLst/>
                <a:cxnLst>
                  <a:cxn ang="0">
                    <a:pos x="T0" y="T1"/>
                  </a:cxn>
                  <a:cxn ang="0">
                    <a:pos x="T2" y="T3"/>
                  </a:cxn>
                  <a:cxn ang="0">
                    <a:pos x="T4" y="T5"/>
                  </a:cxn>
                  <a:cxn ang="0">
                    <a:pos x="T6" y="T7"/>
                  </a:cxn>
                  <a:cxn ang="0">
                    <a:pos x="T8" y="T9"/>
                  </a:cxn>
                </a:cxnLst>
                <a:rect l="0" t="0" r="r" b="b"/>
                <a:pathLst>
                  <a:path w="12" h="31">
                    <a:moveTo>
                      <a:pt x="4" y="31"/>
                    </a:moveTo>
                    <a:lnTo>
                      <a:pt x="0" y="31"/>
                    </a:lnTo>
                    <a:lnTo>
                      <a:pt x="4" y="0"/>
                    </a:lnTo>
                    <a:lnTo>
                      <a:pt x="12" y="0"/>
                    </a:lnTo>
                    <a:lnTo>
                      <a:pt x="4" y="3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3" name="Freeform 462"/>
              <p:cNvSpPr>
                <a:spLocks/>
              </p:cNvSpPr>
              <p:nvPr/>
            </p:nvSpPr>
            <p:spPr bwMode="auto">
              <a:xfrm>
                <a:off x="6654" y="1921"/>
                <a:ext cx="12" cy="27"/>
              </a:xfrm>
              <a:custGeom>
                <a:avLst/>
                <a:gdLst>
                  <a:gd name="T0" fmla="*/ 8 w 12"/>
                  <a:gd name="T1" fmla="*/ 27 h 27"/>
                  <a:gd name="T2" fmla="*/ 0 w 12"/>
                  <a:gd name="T3" fmla="*/ 27 h 27"/>
                  <a:gd name="T4" fmla="*/ 4 w 12"/>
                  <a:gd name="T5" fmla="*/ 0 h 27"/>
                  <a:gd name="T6" fmla="*/ 12 w 12"/>
                  <a:gd name="T7" fmla="*/ 0 h 27"/>
                  <a:gd name="T8" fmla="*/ 8 w 12"/>
                  <a:gd name="T9" fmla="*/ 27 h 27"/>
                </a:gdLst>
                <a:ahLst/>
                <a:cxnLst>
                  <a:cxn ang="0">
                    <a:pos x="T0" y="T1"/>
                  </a:cxn>
                  <a:cxn ang="0">
                    <a:pos x="T2" y="T3"/>
                  </a:cxn>
                  <a:cxn ang="0">
                    <a:pos x="T4" y="T5"/>
                  </a:cxn>
                  <a:cxn ang="0">
                    <a:pos x="T6" y="T7"/>
                  </a:cxn>
                  <a:cxn ang="0">
                    <a:pos x="T8" y="T9"/>
                  </a:cxn>
                </a:cxnLst>
                <a:rect l="0" t="0" r="r" b="b"/>
                <a:pathLst>
                  <a:path w="12" h="27">
                    <a:moveTo>
                      <a:pt x="8" y="27"/>
                    </a:moveTo>
                    <a:lnTo>
                      <a:pt x="0" y="27"/>
                    </a:lnTo>
                    <a:lnTo>
                      <a:pt x="4" y="0"/>
                    </a:lnTo>
                    <a:lnTo>
                      <a:pt x="12" y="0"/>
                    </a:lnTo>
                    <a:lnTo>
                      <a:pt x="8" y="2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4" name="Freeform 463"/>
              <p:cNvSpPr>
                <a:spLocks/>
              </p:cNvSpPr>
              <p:nvPr/>
            </p:nvSpPr>
            <p:spPr bwMode="auto">
              <a:xfrm>
                <a:off x="6697" y="1921"/>
                <a:ext cx="8" cy="27"/>
              </a:xfrm>
              <a:custGeom>
                <a:avLst/>
                <a:gdLst>
                  <a:gd name="T0" fmla="*/ 8 w 8"/>
                  <a:gd name="T1" fmla="*/ 27 h 27"/>
                  <a:gd name="T2" fmla="*/ 0 w 8"/>
                  <a:gd name="T3" fmla="*/ 27 h 27"/>
                  <a:gd name="T4" fmla="*/ 4 w 8"/>
                  <a:gd name="T5" fmla="*/ 0 h 27"/>
                  <a:gd name="T6" fmla="*/ 8 w 8"/>
                  <a:gd name="T7" fmla="*/ 0 h 27"/>
                  <a:gd name="T8" fmla="*/ 8 w 8"/>
                  <a:gd name="T9" fmla="*/ 27 h 27"/>
                </a:gdLst>
                <a:ahLst/>
                <a:cxnLst>
                  <a:cxn ang="0">
                    <a:pos x="T0" y="T1"/>
                  </a:cxn>
                  <a:cxn ang="0">
                    <a:pos x="T2" y="T3"/>
                  </a:cxn>
                  <a:cxn ang="0">
                    <a:pos x="T4" y="T5"/>
                  </a:cxn>
                  <a:cxn ang="0">
                    <a:pos x="T6" y="T7"/>
                  </a:cxn>
                  <a:cxn ang="0">
                    <a:pos x="T8" y="T9"/>
                  </a:cxn>
                </a:cxnLst>
                <a:rect l="0" t="0" r="r" b="b"/>
                <a:pathLst>
                  <a:path w="8" h="27">
                    <a:moveTo>
                      <a:pt x="8" y="27"/>
                    </a:moveTo>
                    <a:lnTo>
                      <a:pt x="0" y="27"/>
                    </a:lnTo>
                    <a:lnTo>
                      <a:pt x="4" y="0"/>
                    </a:lnTo>
                    <a:lnTo>
                      <a:pt x="8" y="0"/>
                    </a:lnTo>
                    <a:lnTo>
                      <a:pt x="8" y="2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5" name="Freeform 464"/>
              <p:cNvSpPr>
                <a:spLocks/>
              </p:cNvSpPr>
              <p:nvPr/>
            </p:nvSpPr>
            <p:spPr bwMode="auto">
              <a:xfrm>
                <a:off x="6740" y="1921"/>
                <a:ext cx="7" cy="27"/>
              </a:xfrm>
              <a:custGeom>
                <a:avLst/>
                <a:gdLst>
                  <a:gd name="T0" fmla="*/ 3 w 7"/>
                  <a:gd name="T1" fmla="*/ 27 h 27"/>
                  <a:gd name="T2" fmla="*/ 0 w 7"/>
                  <a:gd name="T3" fmla="*/ 0 h 27"/>
                  <a:gd name="T4" fmla="*/ 7 w 7"/>
                  <a:gd name="T5" fmla="*/ 0 h 27"/>
                  <a:gd name="T6" fmla="*/ 7 w 7"/>
                  <a:gd name="T7" fmla="*/ 27 h 27"/>
                  <a:gd name="T8" fmla="*/ 3 w 7"/>
                  <a:gd name="T9" fmla="*/ 27 h 27"/>
                </a:gdLst>
                <a:ahLst/>
                <a:cxnLst>
                  <a:cxn ang="0">
                    <a:pos x="T0" y="T1"/>
                  </a:cxn>
                  <a:cxn ang="0">
                    <a:pos x="T2" y="T3"/>
                  </a:cxn>
                  <a:cxn ang="0">
                    <a:pos x="T4" y="T5"/>
                  </a:cxn>
                  <a:cxn ang="0">
                    <a:pos x="T6" y="T7"/>
                  </a:cxn>
                  <a:cxn ang="0">
                    <a:pos x="T8" y="T9"/>
                  </a:cxn>
                </a:cxnLst>
                <a:rect l="0" t="0" r="r" b="b"/>
                <a:pathLst>
                  <a:path w="7" h="27">
                    <a:moveTo>
                      <a:pt x="3" y="27"/>
                    </a:moveTo>
                    <a:lnTo>
                      <a:pt x="0" y="0"/>
                    </a:lnTo>
                    <a:lnTo>
                      <a:pt x="7" y="0"/>
                    </a:lnTo>
                    <a:lnTo>
                      <a:pt x="7" y="27"/>
                    </a:lnTo>
                    <a:lnTo>
                      <a:pt x="3" y="27"/>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6" name="Freeform 465"/>
              <p:cNvSpPr>
                <a:spLocks/>
              </p:cNvSpPr>
              <p:nvPr/>
            </p:nvSpPr>
            <p:spPr bwMode="auto">
              <a:xfrm>
                <a:off x="6782" y="1917"/>
                <a:ext cx="8" cy="31"/>
              </a:xfrm>
              <a:custGeom>
                <a:avLst/>
                <a:gdLst>
                  <a:gd name="T0" fmla="*/ 4 w 8"/>
                  <a:gd name="T1" fmla="*/ 31 h 31"/>
                  <a:gd name="T2" fmla="*/ 0 w 8"/>
                  <a:gd name="T3" fmla="*/ 0 h 31"/>
                  <a:gd name="T4" fmla="*/ 4 w 8"/>
                  <a:gd name="T5" fmla="*/ 0 h 31"/>
                  <a:gd name="T6" fmla="*/ 8 w 8"/>
                  <a:gd name="T7" fmla="*/ 31 h 31"/>
                  <a:gd name="T8" fmla="*/ 4 w 8"/>
                  <a:gd name="T9" fmla="*/ 31 h 31"/>
                </a:gdLst>
                <a:ahLst/>
                <a:cxnLst>
                  <a:cxn ang="0">
                    <a:pos x="T0" y="T1"/>
                  </a:cxn>
                  <a:cxn ang="0">
                    <a:pos x="T2" y="T3"/>
                  </a:cxn>
                  <a:cxn ang="0">
                    <a:pos x="T4" y="T5"/>
                  </a:cxn>
                  <a:cxn ang="0">
                    <a:pos x="T6" y="T7"/>
                  </a:cxn>
                  <a:cxn ang="0">
                    <a:pos x="T8" y="T9"/>
                  </a:cxn>
                </a:cxnLst>
                <a:rect l="0" t="0" r="r" b="b"/>
                <a:pathLst>
                  <a:path w="8" h="31">
                    <a:moveTo>
                      <a:pt x="4" y="31"/>
                    </a:moveTo>
                    <a:lnTo>
                      <a:pt x="0" y="0"/>
                    </a:lnTo>
                    <a:lnTo>
                      <a:pt x="4" y="0"/>
                    </a:lnTo>
                    <a:lnTo>
                      <a:pt x="8" y="31"/>
                    </a:lnTo>
                    <a:lnTo>
                      <a:pt x="4" y="31"/>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7" name="Freeform 466"/>
              <p:cNvSpPr>
                <a:spLocks/>
              </p:cNvSpPr>
              <p:nvPr/>
            </p:nvSpPr>
            <p:spPr bwMode="auto">
              <a:xfrm>
                <a:off x="6821" y="1917"/>
                <a:ext cx="12" cy="35"/>
              </a:xfrm>
              <a:custGeom>
                <a:avLst/>
                <a:gdLst>
                  <a:gd name="T0" fmla="*/ 8 w 12"/>
                  <a:gd name="T1" fmla="*/ 35 h 35"/>
                  <a:gd name="T2" fmla="*/ 0 w 12"/>
                  <a:gd name="T3" fmla="*/ 0 h 35"/>
                  <a:gd name="T4" fmla="*/ 8 w 12"/>
                  <a:gd name="T5" fmla="*/ 0 h 35"/>
                  <a:gd name="T6" fmla="*/ 12 w 12"/>
                  <a:gd name="T7" fmla="*/ 31 h 35"/>
                  <a:gd name="T8" fmla="*/ 8 w 12"/>
                  <a:gd name="T9" fmla="*/ 35 h 35"/>
                </a:gdLst>
                <a:ahLst/>
                <a:cxnLst>
                  <a:cxn ang="0">
                    <a:pos x="T0" y="T1"/>
                  </a:cxn>
                  <a:cxn ang="0">
                    <a:pos x="T2" y="T3"/>
                  </a:cxn>
                  <a:cxn ang="0">
                    <a:pos x="T4" y="T5"/>
                  </a:cxn>
                  <a:cxn ang="0">
                    <a:pos x="T6" y="T7"/>
                  </a:cxn>
                  <a:cxn ang="0">
                    <a:pos x="T8" y="T9"/>
                  </a:cxn>
                </a:cxnLst>
                <a:rect l="0" t="0" r="r" b="b"/>
                <a:pathLst>
                  <a:path w="12" h="35">
                    <a:moveTo>
                      <a:pt x="8" y="35"/>
                    </a:moveTo>
                    <a:lnTo>
                      <a:pt x="0" y="0"/>
                    </a:lnTo>
                    <a:lnTo>
                      <a:pt x="8" y="0"/>
                    </a:lnTo>
                    <a:lnTo>
                      <a:pt x="12" y="31"/>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8" name="Freeform 467"/>
              <p:cNvSpPr>
                <a:spLocks/>
              </p:cNvSpPr>
              <p:nvPr/>
            </p:nvSpPr>
            <p:spPr bwMode="auto">
              <a:xfrm>
                <a:off x="6864" y="1917"/>
                <a:ext cx="12" cy="35"/>
              </a:xfrm>
              <a:custGeom>
                <a:avLst/>
                <a:gdLst>
                  <a:gd name="T0" fmla="*/ 8 w 12"/>
                  <a:gd name="T1" fmla="*/ 35 h 35"/>
                  <a:gd name="T2" fmla="*/ 0 w 12"/>
                  <a:gd name="T3" fmla="*/ 4 h 35"/>
                  <a:gd name="T4" fmla="*/ 4 w 12"/>
                  <a:gd name="T5" fmla="*/ 0 h 35"/>
                  <a:gd name="T6" fmla="*/ 12 w 12"/>
                  <a:gd name="T7" fmla="*/ 31 h 35"/>
                  <a:gd name="T8" fmla="*/ 8 w 12"/>
                  <a:gd name="T9" fmla="*/ 35 h 35"/>
                </a:gdLst>
                <a:ahLst/>
                <a:cxnLst>
                  <a:cxn ang="0">
                    <a:pos x="T0" y="T1"/>
                  </a:cxn>
                  <a:cxn ang="0">
                    <a:pos x="T2" y="T3"/>
                  </a:cxn>
                  <a:cxn ang="0">
                    <a:pos x="T4" y="T5"/>
                  </a:cxn>
                  <a:cxn ang="0">
                    <a:pos x="T6" y="T7"/>
                  </a:cxn>
                  <a:cxn ang="0">
                    <a:pos x="T8" y="T9"/>
                  </a:cxn>
                </a:cxnLst>
                <a:rect l="0" t="0" r="r" b="b"/>
                <a:pathLst>
                  <a:path w="12" h="35">
                    <a:moveTo>
                      <a:pt x="8" y="35"/>
                    </a:moveTo>
                    <a:lnTo>
                      <a:pt x="0" y="4"/>
                    </a:lnTo>
                    <a:lnTo>
                      <a:pt x="4" y="0"/>
                    </a:lnTo>
                    <a:lnTo>
                      <a:pt x="12" y="31"/>
                    </a:lnTo>
                    <a:lnTo>
                      <a:pt x="8"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69" name="Freeform 468"/>
              <p:cNvSpPr>
                <a:spLocks/>
              </p:cNvSpPr>
              <p:nvPr/>
            </p:nvSpPr>
            <p:spPr bwMode="auto">
              <a:xfrm>
                <a:off x="6903" y="1917"/>
                <a:ext cx="19" cy="35"/>
              </a:xfrm>
              <a:custGeom>
                <a:avLst/>
                <a:gdLst>
                  <a:gd name="T0" fmla="*/ 12 w 19"/>
                  <a:gd name="T1" fmla="*/ 35 h 35"/>
                  <a:gd name="T2" fmla="*/ 0 w 19"/>
                  <a:gd name="T3" fmla="*/ 0 h 35"/>
                  <a:gd name="T4" fmla="*/ 4 w 19"/>
                  <a:gd name="T5" fmla="*/ 0 h 35"/>
                  <a:gd name="T6" fmla="*/ 19 w 19"/>
                  <a:gd name="T7" fmla="*/ 31 h 35"/>
                  <a:gd name="T8" fmla="*/ 12 w 19"/>
                  <a:gd name="T9" fmla="*/ 35 h 35"/>
                </a:gdLst>
                <a:ahLst/>
                <a:cxnLst>
                  <a:cxn ang="0">
                    <a:pos x="T0" y="T1"/>
                  </a:cxn>
                  <a:cxn ang="0">
                    <a:pos x="T2" y="T3"/>
                  </a:cxn>
                  <a:cxn ang="0">
                    <a:pos x="T4" y="T5"/>
                  </a:cxn>
                  <a:cxn ang="0">
                    <a:pos x="T6" y="T7"/>
                  </a:cxn>
                  <a:cxn ang="0">
                    <a:pos x="T8" y="T9"/>
                  </a:cxn>
                </a:cxnLst>
                <a:rect l="0" t="0" r="r" b="b"/>
                <a:pathLst>
                  <a:path w="19" h="35">
                    <a:moveTo>
                      <a:pt x="12" y="35"/>
                    </a:moveTo>
                    <a:lnTo>
                      <a:pt x="0" y="0"/>
                    </a:lnTo>
                    <a:lnTo>
                      <a:pt x="4" y="0"/>
                    </a:lnTo>
                    <a:lnTo>
                      <a:pt x="19" y="31"/>
                    </a:lnTo>
                    <a:lnTo>
                      <a:pt x="12"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70" name="Freeform 469"/>
              <p:cNvSpPr>
                <a:spLocks/>
              </p:cNvSpPr>
              <p:nvPr/>
            </p:nvSpPr>
            <p:spPr bwMode="auto">
              <a:xfrm>
                <a:off x="6308" y="1917"/>
                <a:ext cx="27" cy="35"/>
              </a:xfrm>
              <a:custGeom>
                <a:avLst/>
                <a:gdLst>
                  <a:gd name="T0" fmla="*/ 4 w 27"/>
                  <a:gd name="T1" fmla="*/ 35 h 35"/>
                  <a:gd name="T2" fmla="*/ 0 w 27"/>
                  <a:gd name="T3" fmla="*/ 31 h 35"/>
                  <a:gd name="T4" fmla="*/ 23 w 27"/>
                  <a:gd name="T5" fmla="*/ 0 h 35"/>
                  <a:gd name="T6" fmla="*/ 27 w 27"/>
                  <a:gd name="T7" fmla="*/ 4 h 35"/>
                  <a:gd name="T8" fmla="*/ 4 w 27"/>
                  <a:gd name="T9" fmla="*/ 35 h 35"/>
                </a:gdLst>
                <a:ahLst/>
                <a:cxnLst>
                  <a:cxn ang="0">
                    <a:pos x="T0" y="T1"/>
                  </a:cxn>
                  <a:cxn ang="0">
                    <a:pos x="T2" y="T3"/>
                  </a:cxn>
                  <a:cxn ang="0">
                    <a:pos x="T4" y="T5"/>
                  </a:cxn>
                  <a:cxn ang="0">
                    <a:pos x="T6" y="T7"/>
                  </a:cxn>
                  <a:cxn ang="0">
                    <a:pos x="T8" y="T9"/>
                  </a:cxn>
                </a:cxnLst>
                <a:rect l="0" t="0" r="r" b="b"/>
                <a:pathLst>
                  <a:path w="27" h="35">
                    <a:moveTo>
                      <a:pt x="4" y="35"/>
                    </a:moveTo>
                    <a:lnTo>
                      <a:pt x="0" y="31"/>
                    </a:lnTo>
                    <a:lnTo>
                      <a:pt x="23" y="0"/>
                    </a:lnTo>
                    <a:lnTo>
                      <a:pt x="27" y="4"/>
                    </a:lnTo>
                    <a:lnTo>
                      <a:pt x="4" y="35"/>
                    </a:lnTo>
                    <a:close/>
                  </a:path>
                </a:pathLst>
              </a:custGeom>
              <a:solidFill>
                <a:srgbClr val="6D6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pic>
          <p:nvPicPr>
            <p:cNvPr id="15" name="Picture 14"/>
            <p:cNvPicPr>
              <a:picLocks noChangeAspect="1"/>
            </p:cNvPicPr>
            <p:nvPr/>
          </p:nvPicPr>
          <p:blipFill>
            <a:blip r:embed="rId2"/>
            <a:stretch>
              <a:fillRect/>
            </a:stretch>
          </p:blipFill>
          <p:spPr>
            <a:xfrm>
              <a:off x="922668" y="5282912"/>
              <a:ext cx="1005510" cy="593898"/>
            </a:xfrm>
            <a:prstGeom prst="rect">
              <a:avLst/>
            </a:prstGeom>
          </p:spPr>
        </p:pic>
        <p:pic>
          <p:nvPicPr>
            <p:cNvPr id="16" name="Picture 15"/>
            <p:cNvPicPr>
              <a:picLocks noChangeAspect="1"/>
            </p:cNvPicPr>
            <p:nvPr/>
          </p:nvPicPr>
          <p:blipFill>
            <a:blip r:embed="rId2"/>
            <a:stretch>
              <a:fillRect/>
            </a:stretch>
          </p:blipFill>
          <p:spPr>
            <a:xfrm>
              <a:off x="2020935" y="5282912"/>
              <a:ext cx="1005510" cy="593898"/>
            </a:xfrm>
            <a:prstGeom prst="rect">
              <a:avLst/>
            </a:prstGeom>
          </p:spPr>
        </p:pic>
        <p:pic>
          <p:nvPicPr>
            <p:cNvPr id="17" name="Picture 16"/>
            <p:cNvPicPr>
              <a:picLocks noChangeAspect="1"/>
            </p:cNvPicPr>
            <p:nvPr/>
          </p:nvPicPr>
          <p:blipFill>
            <a:blip r:embed="rId2"/>
            <a:stretch>
              <a:fillRect/>
            </a:stretch>
          </p:blipFill>
          <p:spPr>
            <a:xfrm>
              <a:off x="3447277" y="5282912"/>
              <a:ext cx="1005510" cy="593898"/>
            </a:xfrm>
            <a:prstGeom prst="rect">
              <a:avLst/>
            </a:prstGeom>
          </p:spPr>
        </p:pic>
        <p:pic>
          <p:nvPicPr>
            <p:cNvPr id="18" name="Picture 17"/>
            <p:cNvPicPr>
              <a:picLocks noChangeAspect="1"/>
            </p:cNvPicPr>
            <p:nvPr/>
          </p:nvPicPr>
          <p:blipFill>
            <a:blip r:embed="rId2"/>
            <a:stretch>
              <a:fillRect/>
            </a:stretch>
          </p:blipFill>
          <p:spPr>
            <a:xfrm>
              <a:off x="4545544" y="5282912"/>
              <a:ext cx="1005510" cy="593898"/>
            </a:xfrm>
            <a:prstGeom prst="rect">
              <a:avLst/>
            </a:prstGeom>
          </p:spPr>
        </p:pic>
        <p:pic>
          <p:nvPicPr>
            <p:cNvPr id="19" name="Picture 18"/>
            <p:cNvPicPr>
              <a:picLocks noChangeAspect="1"/>
            </p:cNvPicPr>
            <p:nvPr/>
          </p:nvPicPr>
          <p:blipFill>
            <a:blip r:embed="rId2"/>
            <a:stretch>
              <a:fillRect/>
            </a:stretch>
          </p:blipFill>
          <p:spPr>
            <a:xfrm>
              <a:off x="5941568" y="5282912"/>
              <a:ext cx="1005510" cy="593898"/>
            </a:xfrm>
            <a:prstGeom prst="rect">
              <a:avLst/>
            </a:prstGeom>
          </p:spPr>
        </p:pic>
        <p:grpSp>
          <p:nvGrpSpPr>
            <p:cNvPr id="20" name="Group 19"/>
            <p:cNvGrpSpPr/>
            <p:nvPr/>
          </p:nvGrpSpPr>
          <p:grpSpPr>
            <a:xfrm>
              <a:off x="2870565" y="1871615"/>
              <a:ext cx="543150" cy="571909"/>
              <a:chOff x="5963056" y="923069"/>
              <a:chExt cx="752359" cy="792196"/>
            </a:xfrm>
          </p:grpSpPr>
          <p:grpSp>
            <p:nvGrpSpPr>
              <p:cNvPr id="341" name="Group 340"/>
              <p:cNvGrpSpPr>
                <a:grpSpLocks noChangeAspect="1"/>
              </p:cNvGrpSpPr>
              <p:nvPr/>
            </p:nvGrpSpPr>
            <p:grpSpPr>
              <a:xfrm>
                <a:off x="6279998" y="1180646"/>
                <a:ext cx="435417" cy="339661"/>
                <a:chOff x="1507436" y="1799127"/>
                <a:chExt cx="3681068" cy="2752580"/>
              </a:xfrm>
            </p:grpSpPr>
            <p:sp>
              <p:nvSpPr>
                <p:cNvPr id="395" name="Rectangle 394"/>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6" name="Rectangle 395"/>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7" name="Rectangle 396"/>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8" name="Isosceles Triangle 397"/>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9" name="Rectangle 398"/>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00" name="Freeform 399"/>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401" name="5-Point Star 400"/>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342" name="Group 341"/>
              <p:cNvGrpSpPr>
                <a:grpSpLocks noChangeAspect="1"/>
              </p:cNvGrpSpPr>
              <p:nvPr/>
            </p:nvGrpSpPr>
            <p:grpSpPr>
              <a:xfrm>
                <a:off x="6221333" y="1272834"/>
                <a:ext cx="435416" cy="339661"/>
                <a:chOff x="1507436" y="1799127"/>
                <a:chExt cx="3681068" cy="2752580"/>
              </a:xfrm>
            </p:grpSpPr>
            <p:sp>
              <p:nvSpPr>
                <p:cNvPr id="388" name="Rectangle 387"/>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9" name="Rectangle 388"/>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0" name="Rectangle 389"/>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1" name="Isosceles Triangle 390"/>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2" name="Rectangle 391"/>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3" name="Freeform 392"/>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94" name="5-Point Star 393"/>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343" name="Picture 342"/>
              <p:cNvPicPr>
                <a:picLocks noChangeAspect="1"/>
              </p:cNvPicPr>
              <p:nvPr/>
            </p:nvPicPr>
            <p:blipFill>
              <a:blip r:embed="rId3"/>
              <a:stretch>
                <a:fillRect/>
              </a:stretch>
            </p:blipFill>
            <p:spPr>
              <a:xfrm>
                <a:off x="5963056" y="923069"/>
                <a:ext cx="420854" cy="792196"/>
              </a:xfrm>
              <a:prstGeom prst="rect">
                <a:avLst/>
              </a:prstGeom>
            </p:spPr>
          </p:pic>
          <p:grpSp>
            <p:nvGrpSpPr>
              <p:cNvPr id="344" name="Group 343"/>
              <p:cNvGrpSpPr>
                <a:grpSpLocks noChangeAspect="1"/>
              </p:cNvGrpSpPr>
              <p:nvPr/>
            </p:nvGrpSpPr>
            <p:grpSpPr>
              <a:xfrm>
                <a:off x="6173483" y="1366930"/>
                <a:ext cx="435417" cy="339661"/>
                <a:chOff x="1507436" y="1799127"/>
                <a:chExt cx="3681068" cy="2752580"/>
              </a:xfrm>
            </p:grpSpPr>
            <p:sp>
              <p:nvSpPr>
                <p:cNvPr id="381" name="Rectangle 380"/>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2" name="Rectangle 381"/>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3" name="Rectangle 382"/>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4" name="Isosceles Triangle 383"/>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5" name="Rectangle 384"/>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6" name="Freeform 385"/>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7" name="5-Point Star 386"/>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345" name="Group 344"/>
              <p:cNvGrpSpPr>
                <a:grpSpLocks noChangeAspect="1"/>
              </p:cNvGrpSpPr>
              <p:nvPr/>
            </p:nvGrpSpPr>
            <p:grpSpPr bwMode="auto">
              <a:xfrm>
                <a:off x="6001838" y="1348635"/>
                <a:ext cx="278924" cy="336256"/>
                <a:chOff x="1780" y="1364"/>
                <a:chExt cx="793" cy="956"/>
              </a:xfrm>
            </p:grpSpPr>
            <p:sp>
              <p:nvSpPr>
                <p:cNvPr id="346"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47" name="Freeform 346"/>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48" name="Freeform 347"/>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49" name="Freeform 348"/>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0" name="Freeform 349"/>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1" name="Freeform 350"/>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2" name="Freeform 351"/>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3" name="Freeform 352"/>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4" name="Freeform 353"/>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5" name="Freeform 354"/>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6" name="Freeform 355"/>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7" name="Freeform 356"/>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8" name="Freeform 357"/>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59" name="Freeform 358"/>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0" name="Freeform 359"/>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1" name="Freeform 360"/>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2" name="Freeform 361"/>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3" name="Freeform 362"/>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4" name="Freeform 363"/>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5" name="Freeform 364"/>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6" name="Freeform 365"/>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7" name="Freeform 366"/>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8" name="Freeform 367"/>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9" name="Freeform 368"/>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0" name="Freeform 369"/>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1" name="Freeform 370"/>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2" name="Freeform 371"/>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3" name="Freeform 372"/>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4" name="Freeform 373"/>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5" name="Freeform 374"/>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6" name="Freeform 375"/>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7" name="Freeform 376"/>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8" name="Freeform 377"/>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79" name="Freeform 378"/>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80" name="Freeform 379"/>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1" name="Group 20"/>
            <p:cNvGrpSpPr/>
            <p:nvPr/>
          </p:nvGrpSpPr>
          <p:grpSpPr>
            <a:xfrm>
              <a:off x="3538669" y="1855683"/>
              <a:ext cx="543150" cy="571909"/>
              <a:chOff x="5963056" y="923069"/>
              <a:chExt cx="752359" cy="792196"/>
            </a:xfrm>
          </p:grpSpPr>
          <p:grpSp>
            <p:nvGrpSpPr>
              <p:cNvPr id="280" name="Group 279"/>
              <p:cNvGrpSpPr>
                <a:grpSpLocks noChangeAspect="1"/>
              </p:cNvGrpSpPr>
              <p:nvPr/>
            </p:nvGrpSpPr>
            <p:grpSpPr>
              <a:xfrm>
                <a:off x="6279998" y="1180646"/>
                <a:ext cx="435417" cy="339661"/>
                <a:chOff x="1507436" y="1799127"/>
                <a:chExt cx="3681068" cy="2752580"/>
              </a:xfrm>
            </p:grpSpPr>
            <p:sp>
              <p:nvSpPr>
                <p:cNvPr id="334" name="Rectangle 333"/>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5" name="Rectangle 334"/>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6" name="Rectangle 335"/>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7" name="Isosceles Triangle 336"/>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8" name="Rectangle 337"/>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9" name="Freeform 338"/>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40" name="5-Point Star 339"/>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281" name="Group 280"/>
              <p:cNvGrpSpPr>
                <a:grpSpLocks noChangeAspect="1"/>
              </p:cNvGrpSpPr>
              <p:nvPr/>
            </p:nvGrpSpPr>
            <p:grpSpPr>
              <a:xfrm>
                <a:off x="6221333" y="1272834"/>
                <a:ext cx="435416" cy="339661"/>
                <a:chOff x="1507436" y="1799127"/>
                <a:chExt cx="3681068" cy="2752580"/>
              </a:xfrm>
            </p:grpSpPr>
            <p:sp>
              <p:nvSpPr>
                <p:cNvPr id="327" name="Rectangle 326"/>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8" name="Rectangle 327"/>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9" name="Rectangle 328"/>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0" name="Isosceles Triangle 329"/>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1" name="Rectangle 330"/>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32" name="Freeform 331"/>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33" name="5-Point Star 332"/>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282" name="Picture 281"/>
              <p:cNvPicPr>
                <a:picLocks noChangeAspect="1"/>
              </p:cNvPicPr>
              <p:nvPr/>
            </p:nvPicPr>
            <p:blipFill>
              <a:blip r:embed="rId3"/>
              <a:stretch>
                <a:fillRect/>
              </a:stretch>
            </p:blipFill>
            <p:spPr>
              <a:xfrm>
                <a:off x="5963056" y="923069"/>
                <a:ext cx="420854" cy="792196"/>
              </a:xfrm>
              <a:prstGeom prst="rect">
                <a:avLst/>
              </a:prstGeom>
            </p:spPr>
          </p:pic>
          <p:grpSp>
            <p:nvGrpSpPr>
              <p:cNvPr id="283" name="Group 282"/>
              <p:cNvGrpSpPr>
                <a:grpSpLocks noChangeAspect="1"/>
              </p:cNvGrpSpPr>
              <p:nvPr/>
            </p:nvGrpSpPr>
            <p:grpSpPr>
              <a:xfrm>
                <a:off x="6173483" y="1366930"/>
                <a:ext cx="435417" cy="339661"/>
                <a:chOff x="1507436" y="1799127"/>
                <a:chExt cx="3681068" cy="2752580"/>
              </a:xfrm>
            </p:grpSpPr>
            <p:sp>
              <p:nvSpPr>
                <p:cNvPr id="320" name="Rectangle 319"/>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1" name="Rectangle 320"/>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2" name="Rectangle 321"/>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3" name="Isosceles Triangle 322"/>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4" name="Rectangle 323"/>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5" name="Freeform 324"/>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6" name="5-Point Star 325"/>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284" name="Group 283"/>
              <p:cNvGrpSpPr>
                <a:grpSpLocks noChangeAspect="1"/>
              </p:cNvGrpSpPr>
              <p:nvPr/>
            </p:nvGrpSpPr>
            <p:grpSpPr bwMode="auto">
              <a:xfrm>
                <a:off x="6001838" y="1348635"/>
                <a:ext cx="278924" cy="336256"/>
                <a:chOff x="1780" y="1364"/>
                <a:chExt cx="793" cy="956"/>
              </a:xfrm>
            </p:grpSpPr>
            <p:sp>
              <p:nvSpPr>
                <p:cNvPr id="285"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86" name="Freeform 285"/>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87" name="Freeform 286"/>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88" name="Freeform 287"/>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89" name="Freeform 288"/>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0" name="Freeform 289"/>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1" name="Freeform 290"/>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2" name="Freeform 291"/>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3" name="Freeform 292"/>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4" name="Freeform 293"/>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5" name="Freeform 294"/>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6" name="Freeform 295"/>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7" name="Freeform 296"/>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8" name="Freeform 297"/>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99" name="Freeform 298"/>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0" name="Freeform 299"/>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1" name="Freeform 300"/>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2" name="Freeform 301"/>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3" name="Freeform 302"/>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4" name="Freeform 303"/>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5" name="Freeform 304"/>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6" name="Freeform 305"/>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7" name="Freeform 306"/>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8" name="Freeform 307"/>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9" name="Freeform 308"/>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0" name="Freeform 309"/>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1" name="Freeform 310"/>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2" name="Freeform 311"/>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3" name="Freeform 312"/>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4" name="Freeform 313"/>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5" name="Freeform 314"/>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6" name="Freeform 315"/>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7" name="Freeform 316"/>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8" name="Freeform 317"/>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19" name="Freeform 318"/>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2" name="Group 21"/>
            <p:cNvGrpSpPr/>
            <p:nvPr/>
          </p:nvGrpSpPr>
          <p:grpSpPr>
            <a:xfrm>
              <a:off x="4206773" y="1839751"/>
              <a:ext cx="543150" cy="571909"/>
              <a:chOff x="5963056" y="923069"/>
              <a:chExt cx="752359" cy="792196"/>
            </a:xfrm>
          </p:grpSpPr>
          <p:grpSp>
            <p:nvGrpSpPr>
              <p:cNvPr id="219" name="Group 218"/>
              <p:cNvGrpSpPr>
                <a:grpSpLocks noChangeAspect="1"/>
              </p:cNvGrpSpPr>
              <p:nvPr/>
            </p:nvGrpSpPr>
            <p:grpSpPr>
              <a:xfrm>
                <a:off x="6279998" y="1180646"/>
                <a:ext cx="435417" cy="339661"/>
                <a:chOff x="1507436" y="1799127"/>
                <a:chExt cx="3681068" cy="2752580"/>
              </a:xfrm>
            </p:grpSpPr>
            <p:sp>
              <p:nvSpPr>
                <p:cNvPr id="273" name="Rectangle 272"/>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4" name="Rectangle 273"/>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5" name="Rectangle 274"/>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6" name="Isosceles Triangle 275"/>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7" name="Rectangle 276"/>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8" name="Freeform 277"/>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9" name="5-Point Star 278"/>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220" name="Group 219"/>
              <p:cNvGrpSpPr>
                <a:grpSpLocks noChangeAspect="1"/>
              </p:cNvGrpSpPr>
              <p:nvPr/>
            </p:nvGrpSpPr>
            <p:grpSpPr>
              <a:xfrm>
                <a:off x="6221333" y="1272834"/>
                <a:ext cx="435416" cy="339661"/>
                <a:chOff x="1507436" y="1799127"/>
                <a:chExt cx="3681068" cy="2752580"/>
              </a:xfrm>
            </p:grpSpPr>
            <p:sp>
              <p:nvSpPr>
                <p:cNvPr id="266" name="Rectangle 265"/>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7" name="Rectangle 266"/>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8" name="Rectangle 267"/>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9" name="Isosceles Triangle 268"/>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0" name="Rectangle 269"/>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71" name="Freeform 270"/>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72" name="5-Point Star 271"/>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221" name="Picture 220"/>
              <p:cNvPicPr>
                <a:picLocks noChangeAspect="1"/>
              </p:cNvPicPr>
              <p:nvPr/>
            </p:nvPicPr>
            <p:blipFill>
              <a:blip r:embed="rId3"/>
              <a:stretch>
                <a:fillRect/>
              </a:stretch>
            </p:blipFill>
            <p:spPr>
              <a:xfrm>
                <a:off x="5963056" y="923069"/>
                <a:ext cx="420854" cy="792196"/>
              </a:xfrm>
              <a:prstGeom prst="rect">
                <a:avLst/>
              </a:prstGeom>
            </p:spPr>
          </p:pic>
          <p:grpSp>
            <p:nvGrpSpPr>
              <p:cNvPr id="222" name="Group 221"/>
              <p:cNvGrpSpPr>
                <a:grpSpLocks noChangeAspect="1"/>
              </p:cNvGrpSpPr>
              <p:nvPr/>
            </p:nvGrpSpPr>
            <p:grpSpPr>
              <a:xfrm>
                <a:off x="6173483" y="1366930"/>
                <a:ext cx="435417" cy="339661"/>
                <a:chOff x="1507436" y="1799127"/>
                <a:chExt cx="3681068" cy="2752580"/>
              </a:xfrm>
            </p:grpSpPr>
            <p:sp>
              <p:nvSpPr>
                <p:cNvPr id="259" name="Rectangle 258"/>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0" name="Rectangle 259"/>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1" name="Rectangle 260"/>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2" name="Isosceles Triangle 261"/>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3" name="Rectangle 262"/>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4" name="Freeform 263"/>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5" name="5-Point Star 264"/>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223" name="Group 222"/>
              <p:cNvGrpSpPr>
                <a:grpSpLocks noChangeAspect="1"/>
              </p:cNvGrpSpPr>
              <p:nvPr/>
            </p:nvGrpSpPr>
            <p:grpSpPr bwMode="auto">
              <a:xfrm>
                <a:off x="6001838" y="1348635"/>
                <a:ext cx="278924" cy="336256"/>
                <a:chOff x="1780" y="1364"/>
                <a:chExt cx="793" cy="956"/>
              </a:xfrm>
            </p:grpSpPr>
            <p:sp>
              <p:nvSpPr>
                <p:cNvPr id="224"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25" name="Freeform 224"/>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26" name="Freeform 225"/>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27" name="Freeform 226"/>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28" name="Freeform 227"/>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29" name="Freeform 228"/>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0" name="Freeform 229"/>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1" name="Freeform 230"/>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2" name="Freeform 231"/>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3" name="Freeform 232"/>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4" name="Freeform 233"/>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5" name="Freeform 234"/>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6" name="Freeform 235"/>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7" name="Freeform 236"/>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8" name="Freeform 237"/>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39" name="Freeform 238"/>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0" name="Freeform 239"/>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1" name="Freeform 240"/>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2" name="Freeform 241"/>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3" name="Freeform 242"/>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4" name="Freeform 243"/>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5" name="Freeform 244"/>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6" name="Freeform 245"/>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7" name="Freeform 246"/>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8" name="Freeform 247"/>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49" name="Freeform 248"/>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0" name="Freeform 249"/>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1" name="Freeform 250"/>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2" name="Freeform 251"/>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3" name="Freeform 252"/>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4" name="Freeform 253"/>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5" name="Freeform 254"/>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6" name="Freeform 255"/>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7" name="Freeform 256"/>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8" name="Freeform 257"/>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3" name="Group 22"/>
            <p:cNvGrpSpPr/>
            <p:nvPr/>
          </p:nvGrpSpPr>
          <p:grpSpPr>
            <a:xfrm>
              <a:off x="4874877" y="1823819"/>
              <a:ext cx="543150" cy="571909"/>
              <a:chOff x="5963056" y="923069"/>
              <a:chExt cx="752359" cy="792196"/>
            </a:xfrm>
          </p:grpSpPr>
          <p:grpSp>
            <p:nvGrpSpPr>
              <p:cNvPr id="158" name="Group 157"/>
              <p:cNvGrpSpPr>
                <a:grpSpLocks noChangeAspect="1"/>
              </p:cNvGrpSpPr>
              <p:nvPr/>
            </p:nvGrpSpPr>
            <p:grpSpPr>
              <a:xfrm>
                <a:off x="6279998" y="1180646"/>
                <a:ext cx="435417" cy="339661"/>
                <a:chOff x="1507436" y="1799127"/>
                <a:chExt cx="3681068" cy="2752580"/>
              </a:xfrm>
            </p:grpSpPr>
            <p:sp>
              <p:nvSpPr>
                <p:cNvPr id="212" name="Rectangle 211"/>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3" name="Rectangle 212"/>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4" name="Rectangle 213"/>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5" name="Isosceles Triangle 214"/>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6" name="Rectangle 215"/>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7" name="Freeform 216"/>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18" name="5-Point Star 217"/>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59" name="Group 158"/>
              <p:cNvGrpSpPr>
                <a:grpSpLocks noChangeAspect="1"/>
              </p:cNvGrpSpPr>
              <p:nvPr/>
            </p:nvGrpSpPr>
            <p:grpSpPr>
              <a:xfrm>
                <a:off x="6221333" y="1272834"/>
                <a:ext cx="435416" cy="339661"/>
                <a:chOff x="1507436" y="1799127"/>
                <a:chExt cx="3681068" cy="2752580"/>
              </a:xfrm>
            </p:grpSpPr>
            <p:sp>
              <p:nvSpPr>
                <p:cNvPr id="205" name="Rectangle 204"/>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6" name="Rectangle 205"/>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7" name="Rectangle 206"/>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8" name="Isosceles Triangle 207"/>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9" name="Rectangle 208"/>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10" name="Freeform 209"/>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11" name="5-Point Star 210"/>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160" name="Picture 159"/>
              <p:cNvPicPr>
                <a:picLocks noChangeAspect="1"/>
              </p:cNvPicPr>
              <p:nvPr/>
            </p:nvPicPr>
            <p:blipFill>
              <a:blip r:embed="rId3"/>
              <a:stretch>
                <a:fillRect/>
              </a:stretch>
            </p:blipFill>
            <p:spPr>
              <a:xfrm>
                <a:off x="5963056" y="923069"/>
                <a:ext cx="420854" cy="792196"/>
              </a:xfrm>
              <a:prstGeom prst="rect">
                <a:avLst/>
              </a:prstGeom>
            </p:spPr>
          </p:pic>
          <p:grpSp>
            <p:nvGrpSpPr>
              <p:cNvPr id="161" name="Group 160"/>
              <p:cNvGrpSpPr>
                <a:grpSpLocks noChangeAspect="1"/>
              </p:cNvGrpSpPr>
              <p:nvPr/>
            </p:nvGrpSpPr>
            <p:grpSpPr>
              <a:xfrm>
                <a:off x="6173483" y="1366930"/>
                <a:ext cx="435417" cy="339661"/>
                <a:chOff x="1507436" y="1799127"/>
                <a:chExt cx="3681068" cy="2752580"/>
              </a:xfrm>
            </p:grpSpPr>
            <p:sp>
              <p:nvSpPr>
                <p:cNvPr id="198" name="Rectangle 197"/>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9" name="Rectangle 198"/>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0" name="Rectangle 199"/>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1" name="Isosceles Triangle 200"/>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2" name="Rectangle 201"/>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03" name="Freeform 202"/>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04" name="5-Point Star 203"/>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62" name="Group 161"/>
              <p:cNvGrpSpPr>
                <a:grpSpLocks noChangeAspect="1"/>
              </p:cNvGrpSpPr>
              <p:nvPr/>
            </p:nvGrpSpPr>
            <p:grpSpPr bwMode="auto">
              <a:xfrm>
                <a:off x="6001838" y="1348635"/>
                <a:ext cx="278924" cy="336256"/>
                <a:chOff x="1780" y="1364"/>
                <a:chExt cx="793" cy="956"/>
              </a:xfrm>
            </p:grpSpPr>
            <p:sp>
              <p:nvSpPr>
                <p:cNvPr id="163"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4" name="Freeform 163"/>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5" name="Freeform 164"/>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6" name="Freeform 165"/>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7" name="Freeform 166"/>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8" name="Freeform 167"/>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69" name="Freeform 168"/>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0" name="Freeform 169"/>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1" name="Freeform 170"/>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2" name="Freeform 171"/>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3" name="Freeform 172"/>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4" name="Freeform 173"/>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5" name="Freeform 174"/>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6" name="Freeform 175"/>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7" name="Freeform 176"/>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8" name="Freeform 177"/>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79" name="Freeform 178"/>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0" name="Freeform 179"/>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1" name="Freeform 180"/>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2" name="Freeform 181"/>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3" name="Freeform 182"/>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4" name="Freeform 183"/>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5" name="Freeform 184"/>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6" name="Freeform 185"/>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7" name="Freeform 186"/>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8" name="Freeform 187"/>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89" name="Freeform 188"/>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0" name="Freeform 189"/>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1" name="Freeform 190"/>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2" name="Freeform 191"/>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3" name="Freeform 192"/>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4" name="Freeform 193"/>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5" name="Freeform 194"/>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6" name="Freeform 195"/>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97" name="Freeform 196"/>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4" name="Group 23"/>
            <p:cNvGrpSpPr/>
            <p:nvPr/>
          </p:nvGrpSpPr>
          <p:grpSpPr>
            <a:xfrm>
              <a:off x="5542981" y="1807887"/>
              <a:ext cx="543150" cy="571909"/>
              <a:chOff x="5963056" y="923069"/>
              <a:chExt cx="752359" cy="792196"/>
            </a:xfrm>
          </p:grpSpPr>
          <p:grpSp>
            <p:nvGrpSpPr>
              <p:cNvPr id="97" name="Group 96"/>
              <p:cNvGrpSpPr>
                <a:grpSpLocks noChangeAspect="1"/>
              </p:cNvGrpSpPr>
              <p:nvPr/>
            </p:nvGrpSpPr>
            <p:grpSpPr>
              <a:xfrm>
                <a:off x="6279998" y="1180646"/>
                <a:ext cx="435417" cy="339661"/>
                <a:chOff x="1507436" y="1799127"/>
                <a:chExt cx="3681068" cy="2752580"/>
              </a:xfrm>
            </p:grpSpPr>
            <p:sp>
              <p:nvSpPr>
                <p:cNvPr id="151" name="Rectangle 150"/>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2" name="Rectangle 151"/>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3" name="Rectangle 152"/>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4" name="Isosceles Triangle 153"/>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5" name="Rectangle 154"/>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6" name="Freeform 155"/>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7" name="5-Point Star 156"/>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98" name="Group 97"/>
              <p:cNvGrpSpPr>
                <a:grpSpLocks noChangeAspect="1"/>
              </p:cNvGrpSpPr>
              <p:nvPr/>
            </p:nvGrpSpPr>
            <p:grpSpPr>
              <a:xfrm>
                <a:off x="6221333" y="1272834"/>
                <a:ext cx="435416" cy="339661"/>
                <a:chOff x="1507436" y="1799127"/>
                <a:chExt cx="3681068" cy="2752580"/>
              </a:xfrm>
            </p:grpSpPr>
            <p:sp>
              <p:nvSpPr>
                <p:cNvPr id="144" name="Rectangle 143"/>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5" name="Rectangle 144"/>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6" name="Rectangle 145"/>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7" name="Isosceles Triangle 146"/>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8" name="Rectangle 147"/>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9" name="Freeform 148"/>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50" name="5-Point Star 149"/>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99" name="Picture 98"/>
              <p:cNvPicPr>
                <a:picLocks noChangeAspect="1"/>
              </p:cNvPicPr>
              <p:nvPr/>
            </p:nvPicPr>
            <p:blipFill>
              <a:blip r:embed="rId3"/>
              <a:stretch>
                <a:fillRect/>
              </a:stretch>
            </p:blipFill>
            <p:spPr>
              <a:xfrm>
                <a:off x="5963056" y="923069"/>
                <a:ext cx="420854" cy="792196"/>
              </a:xfrm>
              <a:prstGeom prst="rect">
                <a:avLst/>
              </a:prstGeom>
            </p:spPr>
          </p:pic>
          <p:grpSp>
            <p:nvGrpSpPr>
              <p:cNvPr id="100" name="Group 99"/>
              <p:cNvGrpSpPr>
                <a:grpSpLocks noChangeAspect="1"/>
              </p:cNvGrpSpPr>
              <p:nvPr/>
            </p:nvGrpSpPr>
            <p:grpSpPr>
              <a:xfrm>
                <a:off x="6173483" y="1366930"/>
                <a:ext cx="435417" cy="339661"/>
                <a:chOff x="1507436" y="1799127"/>
                <a:chExt cx="3681068" cy="2752580"/>
              </a:xfrm>
            </p:grpSpPr>
            <p:sp>
              <p:nvSpPr>
                <p:cNvPr id="137" name="Rectangle 136"/>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Rectangle 137"/>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9" name="Rectangle 138"/>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0" name="Isosceles Triangle 139"/>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Rectangle 140"/>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Freeform 141"/>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43" name="5-Point Star 142"/>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01" name="Group 100"/>
              <p:cNvGrpSpPr>
                <a:grpSpLocks noChangeAspect="1"/>
              </p:cNvGrpSpPr>
              <p:nvPr/>
            </p:nvGrpSpPr>
            <p:grpSpPr bwMode="auto">
              <a:xfrm>
                <a:off x="6001838" y="1348635"/>
                <a:ext cx="278924" cy="336256"/>
                <a:chOff x="1780" y="1364"/>
                <a:chExt cx="793" cy="956"/>
              </a:xfrm>
            </p:grpSpPr>
            <p:sp>
              <p:nvSpPr>
                <p:cNvPr id="102"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3" name="Freeform 102"/>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4" name="Freeform 103"/>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5" name="Freeform 104"/>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6" name="Freeform 105"/>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7" name="Freeform 106"/>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8" name="Freeform 107"/>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09" name="Freeform 108"/>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0" name="Freeform 109"/>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1" name="Freeform 110"/>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2" name="Freeform 111"/>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3" name="Freeform 112"/>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4" name="Freeform 113"/>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5" name="Freeform 114"/>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6" name="Freeform 115"/>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7" name="Freeform 116"/>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8" name="Freeform 117"/>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19" name="Freeform 118"/>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0" name="Freeform 119"/>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1" name="Freeform 120"/>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2" name="Freeform 121"/>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3" name="Freeform 122"/>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4" name="Freeform 123"/>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5" name="Freeform 124"/>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6" name="Freeform 125"/>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7" name="Freeform 126"/>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8" name="Freeform 127"/>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29" name="Freeform 128"/>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0" name="Freeform 129"/>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1" name="Freeform 130"/>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2" name="Freeform 131"/>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3" name="Freeform 132"/>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4" name="Freeform 133"/>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5" name="Freeform 134"/>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136" name="Freeform 135"/>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5" name="Group 24"/>
            <p:cNvGrpSpPr/>
            <p:nvPr/>
          </p:nvGrpSpPr>
          <p:grpSpPr>
            <a:xfrm>
              <a:off x="3015552" y="2672067"/>
              <a:ext cx="2925574" cy="541707"/>
              <a:chOff x="3294182" y="2672067"/>
              <a:chExt cx="2925574" cy="541707"/>
            </a:xfrm>
          </p:grpSpPr>
          <p:grpSp>
            <p:nvGrpSpPr>
              <p:cNvPr id="37" name="Group 36"/>
              <p:cNvGrpSpPr/>
              <p:nvPr/>
            </p:nvGrpSpPr>
            <p:grpSpPr>
              <a:xfrm>
                <a:off x="3294182" y="2672067"/>
                <a:ext cx="661516" cy="541707"/>
                <a:chOff x="-1401795" y="1616220"/>
                <a:chExt cx="1425068" cy="1166969"/>
              </a:xfrm>
            </p:grpSpPr>
            <p:pic>
              <p:nvPicPr>
                <p:cNvPr id="83" name="Picture 82"/>
                <p:cNvPicPr>
                  <a:picLocks noChangeAspect="1"/>
                </p:cNvPicPr>
                <p:nvPr/>
              </p:nvPicPr>
              <p:blipFill>
                <a:blip r:embed="rId3"/>
                <a:stretch>
                  <a:fillRect/>
                </a:stretch>
              </p:blipFill>
              <p:spPr>
                <a:xfrm>
                  <a:off x="-1401795" y="1616220"/>
                  <a:ext cx="619953" cy="1166969"/>
                </a:xfrm>
                <a:prstGeom prst="rect">
                  <a:avLst/>
                </a:prstGeom>
              </p:spPr>
            </p:pic>
            <p:grpSp>
              <p:nvGrpSpPr>
                <p:cNvPr id="84" name="Group 83"/>
                <p:cNvGrpSpPr/>
                <p:nvPr/>
              </p:nvGrpSpPr>
              <p:grpSpPr>
                <a:xfrm>
                  <a:off x="-768663" y="2138802"/>
                  <a:ext cx="791936" cy="617775"/>
                  <a:chOff x="5310695" y="2558649"/>
                  <a:chExt cx="791936" cy="617775"/>
                </a:xfrm>
              </p:grpSpPr>
              <p:grpSp>
                <p:nvGrpSpPr>
                  <p:cNvPr id="85" name="Group 84"/>
                  <p:cNvGrpSpPr>
                    <a:grpSpLocks noChangeAspect="1"/>
                  </p:cNvGrpSpPr>
                  <p:nvPr/>
                </p:nvGrpSpPr>
                <p:grpSpPr>
                  <a:xfrm>
                    <a:off x="5310695" y="2558649"/>
                    <a:ext cx="791936" cy="617775"/>
                    <a:chOff x="1507436" y="1799127"/>
                    <a:chExt cx="3681068" cy="2752580"/>
                  </a:xfrm>
                </p:grpSpPr>
                <p:sp>
                  <p:nvSpPr>
                    <p:cNvPr id="90" name="Rectangle 89"/>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1" name="Rectangle 90"/>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2" name="Rectangle 91"/>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3" name="Isosceles Triangle 92"/>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4" name="Rectangle 93"/>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Freeform 94"/>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96" name="5-Point Star 95"/>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86" name="Oval 85"/>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7" name="Isosceles Triangle 86"/>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8" name="Rectangle 87"/>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9" name="Rectangle 88"/>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38" name="Group 37"/>
              <p:cNvGrpSpPr/>
              <p:nvPr/>
            </p:nvGrpSpPr>
            <p:grpSpPr>
              <a:xfrm>
                <a:off x="4048868" y="2672067"/>
                <a:ext cx="661516" cy="541707"/>
                <a:chOff x="-1401795" y="1616220"/>
                <a:chExt cx="1425068" cy="1166969"/>
              </a:xfrm>
            </p:grpSpPr>
            <p:pic>
              <p:nvPicPr>
                <p:cNvPr id="69" name="Picture 68"/>
                <p:cNvPicPr>
                  <a:picLocks noChangeAspect="1"/>
                </p:cNvPicPr>
                <p:nvPr/>
              </p:nvPicPr>
              <p:blipFill>
                <a:blip r:embed="rId3"/>
                <a:stretch>
                  <a:fillRect/>
                </a:stretch>
              </p:blipFill>
              <p:spPr>
                <a:xfrm>
                  <a:off x="-1401795" y="1616220"/>
                  <a:ext cx="619953" cy="1166969"/>
                </a:xfrm>
                <a:prstGeom prst="rect">
                  <a:avLst/>
                </a:prstGeom>
              </p:spPr>
            </p:pic>
            <p:grpSp>
              <p:nvGrpSpPr>
                <p:cNvPr id="70" name="Group 69"/>
                <p:cNvGrpSpPr/>
                <p:nvPr/>
              </p:nvGrpSpPr>
              <p:grpSpPr>
                <a:xfrm>
                  <a:off x="-768663" y="2138802"/>
                  <a:ext cx="791936" cy="617775"/>
                  <a:chOff x="5310695" y="2558649"/>
                  <a:chExt cx="791936" cy="617775"/>
                </a:xfrm>
              </p:grpSpPr>
              <p:grpSp>
                <p:nvGrpSpPr>
                  <p:cNvPr id="71" name="Group 70"/>
                  <p:cNvGrpSpPr>
                    <a:grpSpLocks noChangeAspect="1"/>
                  </p:cNvGrpSpPr>
                  <p:nvPr/>
                </p:nvGrpSpPr>
                <p:grpSpPr>
                  <a:xfrm>
                    <a:off x="5310695" y="2558649"/>
                    <a:ext cx="791936" cy="617775"/>
                    <a:chOff x="1507436" y="1799127"/>
                    <a:chExt cx="3681068" cy="2752580"/>
                  </a:xfrm>
                </p:grpSpPr>
                <p:sp>
                  <p:nvSpPr>
                    <p:cNvPr id="76" name="Rectangle 75"/>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7" name="Rectangle 76"/>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8" name="Rectangle 77"/>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9" name="Isosceles Triangle 78"/>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0" name="Rectangle 79"/>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1" name="Freeform 80"/>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82" name="5-Point Star 81"/>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72" name="Oval 71"/>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 name="Isosceles Triangle 72"/>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4" name="Rectangle 73"/>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5" name="Rectangle 74"/>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39" name="Group 38"/>
              <p:cNvGrpSpPr/>
              <p:nvPr/>
            </p:nvGrpSpPr>
            <p:grpSpPr>
              <a:xfrm>
                <a:off x="4803554" y="2672067"/>
                <a:ext cx="661516" cy="541707"/>
                <a:chOff x="-1401795" y="1616220"/>
                <a:chExt cx="1425068" cy="1166969"/>
              </a:xfrm>
            </p:grpSpPr>
            <p:pic>
              <p:nvPicPr>
                <p:cNvPr id="55" name="Picture 54"/>
                <p:cNvPicPr>
                  <a:picLocks noChangeAspect="1"/>
                </p:cNvPicPr>
                <p:nvPr/>
              </p:nvPicPr>
              <p:blipFill>
                <a:blip r:embed="rId3"/>
                <a:stretch>
                  <a:fillRect/>
                </a:stretch>
              </p:blipFill>
              <p:spPr>
                <a:xfrm>
                  <a:off x="-1401795" y="1616220"/>
                  <a:ext cx="619953" cy="1166969"/>
                </a:xfrm>
                <a:prstGeom prst="rect">
                  <a:avLst/>
                </a:prstGeom>
              </p:spPr>
            </p:pic>
            <p:grpSp>
              <p:nvGrpSpPr>
                <p:cNvPr id="56" name="Group 55"/>
                <p:cNvGrpSpPr/>
                <p:nvPr/>
              </p:nvGrpSpPr>
              <p:grpSpPr>
                <a:xfrm>
                  <a:off x="-768663" y="2138802"/>
                  <a:ext cx="791936" cy="617775"/>
                  <a:chOff x="5310695" y="2558649"/>
                  <a:chExt cx="791936" cy="617775"/>
                </a:xfrm>
              </p:grpSpPr>
              <p:grpSp>
                <p:nvGrpSpPr>
                  <p:cNvPr id="57" name="Group 56"/>
                  <p:cNvGrpSpPr>
                    <a:grpSpLocks noChangeAspect="1"/>
                  </p:cNvGrpSpPr>
                  <p:nvPr/>
                </p:nvGrpSpPr>
                <p:grpSpPr>
                  <a:xfrm>
                    <a:off x="5310695" y="2558649"/>
                    <a:ext cx="791936" cy="617775"/>
                    <a:chOff x="1507436" y="1799127"/>
                    <a:chExt cx="3681068" cy="2752580"/>
                  </a:xfrm>
                </p:grpSpPr>
                <p:sp>
                  <p:nvSpPr>
                    <p:cNvPr id="62" name="Rectangle 61"/>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Rectangle 62"/>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4" name="Rectangle 63"/>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5" name="Isosceles Triangle 64"/>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6" name="Rectangle 65"/>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7" name="Freeform 66"/>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68" name="5-Point Star 67"/>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58" name="Oval 57"/>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9" name="Isosceles Triangle 58"/>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0" name="Rectangle 59"/>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1" name="Rectangle 60"/>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40" name="Group 39"/>
              <p:cNvGrpSpPr/>
              <p:nvPr/>
            </p:nvGrpSpPr>
            <p:grpSpPr>
              <a:xfrm>
                <a:off x="5558240" y="2672067"/>
                <a:ext cx="661516" cy="541707"/>
                <a:chOff x="-1401795" y="1616220"/>
                <a:chExt cx="1425068" cy="1166969"/>
              </a:xfrm>
            </p:grpSpPr>
            <p:pic>
              <p:nvPicPr>
                <p:cNvPr id="41" name="Picture 40"/>
                <p:cNvPicPr>
                  <a:picLocks noChangeAspect="1"/>
                </p:cNvPicPr>
                <p:nvPr/>
              </p:nvPicPr>
              <p:blipFill>
                <a:blip r:embed="rId3"/>
                <a:stretch>
                  <a:fillRect/>
                </a:stretch>
              </p:blipFill>
              <p:spPr>
                <a:xfrm>
                  <a:off x="-1401795" y="1616220"/>
                  <a:ext cx="619953" cy="1166969"/>
                </a:xfrm>
                <a:prstGeom prst="rect">
                  <a:avLst/>
                </a:prstGeom>
              </p:spPr>
            </p:pic>
            <p:grpSp>
              <p:nvGrpSpPr>
                <p:cNvPr id="42" name="Group 41"/>
                <p:cNvGrpSpPr/>
                <p:nvPr/>
              </p:nvGrpSpPr>
              <p:grpSpPr>
                <a:xfrm>
                  <a:off x="-768663" y="2138802"/>
                  <a:ext cx="791936" cy="617775"/>
                  <a:chOff x="5310695" y="2558649"/>
                  <a:chExt cx="791936" cy="617775"/>
                </a:xfrm>
              </p:grpSpPr>
              <p:grpSp>
                <p:nvGrpSpPr>
                  <p:cNvPr id="43" name="Group 42"/>
                  <p:cNvGrpSpPr>
                    <a:grpSpLocks noChangeAspect="1"/>
                  </p:cNvGrpSpPr>
                  <p:nvPr/>
                </p:nvGrpSpPr>
                <p:grpSpPr>
                  <a:xfrm>
                    <a:off x="5310695" y="2558649"/>
                    <a:ext cx="791936" cy="617775"/>
                    <a:chOff x="1507436" y="1799127"/>
                    <a:chExt cx="3681068" cy="2752580"/>
                  </a:xfrm>
                </p:grpSpPr>
                <p:sp>
                  <p:nvSpPr>
                    <p:cNvPr id="48" name="Rectangle 47"/>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 name="Rectangle 48"/>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Rectangle 49"/>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1" name="Isosceles Triangle 50"/>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2" name="Rectangle 51"/>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3" name="Freeform 52"/>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54" name="5-Point Star 53"/>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4" name="Oval 43"/>
                  <p:cNvSpPr/>
                  <p:nvPr/>
                </p:nvSpPr>
                <p:spPr bwMode="auto">
                  <a:xfrm>
                    <a:off x="5642993" y="2724252"/>
                    <a:ext cx="314243" cy="314243"/>
                  </a:xfrm>
                  <a:prstGeom prst="ellipse">
                    <a:avLst/>
                  </a:prstGeom>
                  <a:solidFill>
                    <a:srgbClr val="7FBA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 name="Isosceles Triangle 44"/>
                  <p:cNvSpPr/>
                  <p:nvPr/>
                </p:nvSpPr>
                <p:spPr bwMode="auto">
                  <a:xfrm>
                    <a:off x="5392259" y="2779867"/>
                    <a:ext cx="352810" cy="254023"/>
                  </a:xfrm>
                  <a:prstGeom prst="triangle">
                    <a:avLst/>
                  </a:prstGeom>
                  <a:solidFill>
                    <a:srgbClr val="FF8C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Rectangle 45"/>
                  <p:cNvSpPr/>
                  <p:nvPr/>
                </p:nvSpPr>
                <p:spPr bwMode="auto">
                  <a:xfrm>
                    <a:off x="5647764" y="2879810"/>
                    <a:ext cx="362971" cy="181486"/>
                  </a:xfrm>
                  <a:prstGeom prst="rect">
                    <a:avLst/>
                  </a:prstGeom>
                  <a:noFill/>
                  <a:ln w="19050" cap="flat" cmpd="sng" algn="ctr">
                    <a:solidFill>
                      <a:srgbClr val="009E49"/>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 name="Rectangle 46"/>
                  <p:cNvSpPr/>
                  <p:nvPr/>
                </p:nvSpPr>
                <p:spPr bwMode="auto">
                  <a:xfrm>
                    <a:off x="5481136" y="2917371"/>
                    <a:ext cx="207464" cy="186718"/>
                  </a:xfrm>
                  <a:prstGeom prst="rect">
                    <a:avLst/>
                  </a:prstGeom>
                  <a:solidFill>
                    <a:srgbClr val="00188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grpSp>
          <p:nvGrpSpPr>
            <p:cNvPr id="26" name="Group 25"/>
            <p:cNvGrpSpPr/>
            <p:nvPr/>
          </p:nvGrpSpPr>
          <p:grpSpPr>
            <a:xfrm>
              <a:off x="3622960" y="3449226"/>
              <a:ext cx="1710756" cy="625784"/>
              <a:chOff x="3551720" y="3449226"/>
              <a:chExt cx="1710756" cy="625784"/>
            </a:xfrm>
          </p:grpSpPr>
          <p:grpSp>
            <p:nvGrpSpPr>
              <p:cNvPr id="27" name="Group 26"/>
              <p:cNvGrpSpPr/>
              <p:nvPr/>
            </p:nvGrpSpPr>
            <p:grpSpPr>
              <a:xfrm>
                <a:off x="3551720" y="3449226"/>
                <a:ext cx="445491" cy="625784"/>
                <a:chOff x="-1527230" y="3047141"/>
                <a:chExt cx="1073437" cy="1507862"/>
              </a:xfrm>
            </p:grpSpPr>
            <p:pic>
              <p:nvPicPr>
                <p:cNvPr id="33" name="Picture 32"/>
                <p:cNvPicPr>
                  <a:picLocks noChangeAspect="1"/>
                </p:cNvPicPr>
                <p:nvPr/>
              </p:nvPicPr>
              <p:blipFill>
                <a:blip r:embed="rId3"/>
                <a:stretch>
                  <a:fillRect/>
                </a:stretch>
              </p:blipFill>
              <p:spPr>
                <a:xfrm>
                  <a:off x="-1527230" y="3047141"/>
                  <a:ext cx="801053" cy="1507862"/>
                </a:xfrm>
                <a:prstGeom prst="rect">
                  <a:avLst/>
                </a:prstGeom>
              </p:spPr>
            </p:pic>
            <p:grpSp>
              <p:nvGrpSpPr>
                <p:cNvPr id="34" name="Group 33"/>
                <p:cNvGrpSpPr/>
                <p:nvPr/>
              </p:nvGrpSpPr>
              <p:grpSpPr>
                <a:xfrm>
                  <a:off x="-889024" y="3865622"/>
                  <a:ext cx="435231" cy="647640"/>
                  <a:chOff x="7978408" y="1944044"/>
                  <a:chExt cx="435231" cy="647640"/>
                </a:xfrm>
              </p:grpSpPr>
              <p:sp>
                <p:nvSpPr>
                  <p:cNvPr id="35" name="Oval 34"/>
                  <p:cNvSpPr>
                    <a:spLocks noChangeArrowheads="1"/>
                  </p:cNvSpPr>
                  <p:nvPr/>
                </p:nvSpPr>
                <p:spPr bwMode="auto">
                  <a:xfrm>
                    <a:off x="7978408" y="1944044"/>
                    <a:ext cx="435231" cy="137441"/>
                  </a:xfrm>
                  <a:prstGeom prst="ellipse">
                    <a:avLst/>
                  </a:pr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6" name="Freeform 35"/>
                  <p:cNvSpPr>
                    <a:spLocks/>
                  </p:cNvSpPr>
                  <p:nvPr/>
                </p:nvSpPr>
                <p:spPr bwMode="auto">
                  <a:xfrm>
                    <a:off x="7978408" y="2056496"/>
                    <a:ext cx="435231" cy="535188"/>
                  </a:xfrm>
                  <a:custGeom>
                    <a:avLst/>
                    <a:gdLst>
                      <a:gd name="T0" fmla="*/ 189 w 378"/>
                      <a:gd name="T1" fmla="*/ 43 h 464"/>
                      <a:gd name="T2" fmla="*/ 0 w 378"/>
                      <a:gd name="T3" fmla="*/ 0 h 464"/>
                      <a:gd name="T4" fmla="*/ 0 w 378"/>
                      <a:gd name="T5" fmla="*/ 381 h 464"/>
                      <a:gd name="T6" fmla="*/ 189 w 378"/>
                      <a:gd name="T7" fmla="*/ 464 h 464"/>
                      <a:gd name="T8" fmla="*/ 378 w 378"/>
                      <a:gd name="T9" fmla="*/ 381 h 464"/>
                      <a:gd name="T10" fmla="*/ 378 w 378"/>
                      <a:gd name="T11" fmla="*/ 0 h 464"/>
                      <a:gd name="T12" fmla="*/ 189 w 378"/>
                      <a:gd name="T13" fmla="*/ 43 h 464"/>
                    </a:gdLst>
                    <a:ahLst/>
                    <a:cxnLst>
                      <a:cxn ang="0">
                        <a:pos x="T0" y="T1"/>
                      </a:cxn>
                      <a:cxn ang="0">
                        <a:pos x="T2" y="T3"/>
                      </a:cxn>
                      <a:cxn ang="0">
                        <a:pos x="T4" y="T5"/>
                      </a:cxn>
                      <a:cxn ang="0">
                        <a:pos x="T6" y="T7"/>
                      </a:cxn>
                      <a:cxn ang="0">
                        <a:pos x="T8" y="T9"/>
                      </a:cxn>
                      <a:cxn ang="0">
                        <a:pos x="T10" y="T11"/>
                      </a:cxn>
                      <a:cxn ang="0">
                        <a:pos x="T12" y="T13"/>
                      </a:cxn>
                    </a:cxnLst>
                    <a:rect l="0" t="0" r="r" b="b"/>
                    <a:pathLst>
                      <a:path w="378" h="464">
                        <a:moveTo>
                          <a:pt x="189" y="43"/>
                        </a:moveTo>
                        <a:cubicBezTo>
                          <a:pt x="114" y="43"/>
                          <a:pt x="34" y="30"/>
                          <a:pt x="0" y="0"/>
                        </a:cubicBezTo>
                        <a:lnTo>
                          <a:pt x="0" y="381"/>
                        </a:lnTo>
                        <a:cubicBezTo>
                          <a:pt x="0" y="427"/>
                          <a:pt x="84" y="464"/>
                          <a:pt x="189" y="464"/>
                        </a:cubicBezTo>
                        <a:cubicBezTo>
                          <a:pt x="293" y="464"/>
                          <a:pt x="378" y="427"/>
                          <a:pt x="378" y="381"/>
                        </a:cubicBezTo>
                        <a:lnTo>
                          <a:pt x="378" y="0"/>
                        </a:lnTo>
                        <a:cubicBezTo>
                          <a:pt x="343" y="30"/>
                          <a:pt x="264" y="43"/>
                          <a:pt x="189" y="43"/>
                        </a:cubicBezTo>
                        <a:close/>
                      </a:path>
                    </a:pathLst>
                  </a:cu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28" name="Group 27"/>
              <p:cNvGrpSpPr/>
              <p:nvPr/>
            </p:nvGrpSpPr>
            <p:grpSpPr>
              <a:xfrm>
                <a:off x="4816985" y="3449226"/>
                <a:ext cx="445491" cy="625784"/>
                <a:chOff x="-1527230" y="3047141"/>
                <a:chExt cx="1073437" cy="1507862"/>
              </a:xfrm>
            </p:grpSpPr>
            <p:pic>
              <p:nvPicPr>
                <p:cNvPr id="29" name="Picture 28"/>
                <p:cNvPicPr>
                  <a:picLocks noChangeAspect="1"/>
                </p:cNvPicPr>
                <p:nvPr/>
              </p:nvPicPr>
              <p:blipFill>
                <a:blip r:embed="rId3"/>
                <a:stretch>
                  <a:fillRect/>
                </a:stretch>
              </p:blipFill>
              <p:spPr>
                <a:xfrm>
                  <a:off x="-1527230" y="3047141"/>
                  <a:ext cx="801053" cy="1507862"/>
                </a:xfrm>
                <a:prstGeom prst="rect">
                  <a:avLst/>
                </a:prstGeom>
              </p:spPr>
            </p:pic>
            <p:grpSp>
              <p:nvGrpSpPr>
                <p:cNvPr id="30" name="Group 29"/>
                <p:cNvGrpSpPr/>
                <p:nvPr/>
              </p:nvGrpSpPr>
              <p:grpSpPr>
                <a:xfrm>
                  <a:off x="-889024" y="3865622"/>
                  <a:ext cx="435231" cy="647640"/>
                  <a:chOff x="7978408" y="1944044"/>
                  <a:chExt cx="435231" cy="647640"/>
                </a:xfrm>
              </p:grpSpPr>
              <p:sp>
                <p:nvSpPr>
                  <p:cNvPr id="31" name="Oval 30"/>
                  <p:cNvSpPr>
                    <a:spLocks noChangeArrowheads="1"/>
                  </p:cNvSpPr>
                  <p:nvPr/>
                </p:nvSpPr>
                <p:spPr bwMode="auto">
                  <a:xfrm>
                    <a:off x="7978408" y="1944044"/>
                    <a:ext cx="435231" cy="137441"/>
                  </a:xfrm>
                  <a:prstGeom prst="ellipse">
                    <a:avLst/>
                  </a:pr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2" name="Freeform 31"/>
                  <p:cNvSpPr>
                    <a:spLocks/>
                  </p:cNvSpPr>
                  <p:nvPr/>
                </p:nvSpPr>
                <p:spPr bwMode="auto">
                  <a:xfrm>
                    <a:off x="7978408" y="2056496"/>
                    <a:ext cx="435231" cy="535188"/>
                  </a:xfrm>
                  <a:custGeom>
                    <a:avLst/>
                    <a:gdLst>
                      <a:gd name="T0" fmla="*/ 189 w 378"/>
                      <a:gd name="T1" fmla="*/ 43 h 464"/>
                      <a:gd name="T2" fmla="*/ 0 w 378"/>
                      <a:gd name="T3" fmla="*/ 0 h 464"/>
                      <a:gd name="T4" fmla="*/ 0 w 378"/>
                      <a:gd name="T5" fmla="*/ 381 h 464"/>
                      <a:gd name="T6" fmla="*/ 189 w 378"/>
                      <a:gd name="T7" fmla="*/ 464 h 464"/>
                      <a:gd name="T8" fmla="*/ 378 w 378"/>
                      <a:gd name="T9" fmla="*/ 381 h 464"/>
                      <a:gd name="T10" fmla="*/ 378 w 378"/>
                      <a:gd name="T11" fmla="*/ 0 h 464"/>
                      <a:gd name="T12" fmla="*/ 189 w 378"/>
                      <a:gd name="T13" fmla="*/ 43 h 464"/>
                    </a:gdLst>
                    <a:ahLst/>
                    <a:cxnLst>
                      <a:cxn ang="0">
                        <a:pos x="T0" y="T1"/>
                      </a:cxn>
                      <a:cxn ang="0">
                        <a:pos x="T2" y="T3"/>
                      </a:cxn>
                      <a:cxn ang="0">
                        <a:pos x="T4" y="T5"/>
                      </a:cxn>
                      <a:cxn ang="0">
                        <a:pos x="T6" y="T7"/>
                      </a:cxn>
                      <a:cxn ang="0">
                        <a:pos x="T8" y="T9"/>
                      </a:cxn>
                      <a:cxn ang="0">
                        <a:pos x="T10" y="T11"/>
                      </a:cxn>
                      <a:cxn ang="0">
                        <a:pos x="T12" y="T13"/>
                      </a:cxn>
                    </a:cxnLst>
                    <a:rect l="0" t="0" r="r" b="b"/>
                    <a:pathLst>
                      <a:path w="378" h="464">
                        <a:moveTo>
                          <a:pt x="189" y="43"/>
                        </a:moveTo>
                        <a:cubicBezTo>
                          <a:pt x="114" y="43"/>
                          <a:pt x="34" y="30"/>
                          <a:pt x="0" y="0"/>
                        </a:cubicBezTo>
                        <a:lnTo>
                          <a:pt x="0" y="381"/>
                        </a:lnTo>
                        <a:cubicBezTo>
                          <a:pt x="0" y="427"/>
                          <a:pt x="84" y="464"/>
                          <a:pt x="189" y="464"/>
                        </a:cubicBezTo>
                        <a:cubicBezTo>
                          <a:pt x="293" y="464"/>
                          <a:pt x="378" y="427"/>
                          <a:pt x="378" y="381"/>
                        </a:cubicBezTo>
                        <a:lnTo>
                          <a:pt x="378" y="0"/>
                        </a:lnTo>
                        <a:cubicBezTo>
                          <a:pt x="343" y="30"/>
                          <a:pt x="264" y="43"/>
                          <a:pt x="189" y="43"/>
                        </a:cubicBezTo>
                        <a:close/>
                      </a:path>
                    </a:pathLst>
                  </a:cu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grpSp>
    </p:spTree>
    <p:extLst>
      <p:ext uri="{BB962C8B-B14F-4D97-AF65-F5344CB8AC3E}">
        <p14:creationId xmlns:p14="http://schemas.microsoft.com/office/powerpoint/2010/main" val="910297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62F8B784-6BE8-4121-A5DD-184BF916DF1B}" type="slidenum">
              <a:rPr lang="de-DE" smtClean="0"/>
              <a:t>18</a:t>
            </a:fld>
            <a:endParaRPr lang="de-DE"/>
          </a:p>
        </p:txBody>
      </p:sp>
      <p:sp>
        <p:nvSpPr>
          <p:cNvPr id="3" name="Title 1"/>
          <p:cNvSpPr txBox="1">
            <a:spLocks/>
          </p:cNvSpPr>
          <p:nvPr/>
        </p:nvSpPr>
        <p:spPr>
          <a:xfrm>
            <a:off x="498272" y="705084"/>
            <a:ext cx="7773988" cy="5871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SharePoint 2019 Hybrid-</a:t>
            </a:r>
            <a:r>
              <a:rPr lang="en-GB" dirty="0" err="1"/>
              <a:t>Bereitstellungen</a:t>
            </a:r>
            <a:endParaRPr lang="en-GB" dirty="0"/>
          </a:p>
        </p:txBody>
      </p:sp>
      <p:grpSp>
        <p:nvGrpSpPr>
          <p:cNvPr id="4" name="Group 3" descr="Diagram showing the connectivity from the line-of-business (LOB) data to the Microsoft Business Connectivity Services (BCS) instance of the on-premises SharePoint farm, and from the on-premises farm to a reverse proxy. The SharePoint Online environment connects to the reverse proxy, and the user requests the content from SharePoint Online.&#10;&#10;"/>
          <p:cNvGrpSpPr/>
          <p:nvPr/>
        </p:nvGrpSpPr>
        <p:grpSpPr>
          <a:xfrm>
            <a:off x="336296" y="2273643"/>
            <a:ext cx="8466268" cy="4187062"/>
            <a:chOff x="225911" y="1387736"/>
            <a:chExt cx="8466268" cy="5282005"/>
          </a:xfrm>
        </p:grpSpPr>
        <p:sp>
          <p:nvSpPr>
            <p:cNvPr id="5" name="Rounded Rectangle 4"/>
            <p:cNvSpPr/>
            <p:nvPr/>
          </p:nvSpPr>
          <p:spPr bwMode="auto">
            <a:xfrm>
              <a:off x="3872753" y="2006300"/>
              <a:ext cx="1473797" cy="1850315"/>
            </a:xfrm>
            <a:prstGeom prst="roundRect">
              <a:avLst>
                <a:gd name="adj" fmla="val 0"/>
              </a:avLst>
            </a:prstGeom>
            <a:solidFill>
              <a:srgbClr val="00D8CC"/>
            </a:solidFill>
            <a:ln>
              <a:noFill/>
              <a:headEnd type="none" w="med" len="med"/>
              <a:tailEnd type="none" w="med" len="med"/>
            </a:ln>
            <a:effectLst/>
          </p:spPr>
          <p:txBody>
            <a:bodyPr vert="horz" wrap="square" lIns="182880" tIns="45720" rIns="182880" bIns="45720" numCol="1" rtlCol="0" anchor="b"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effectLst/>
                  <a:uLnTx/>
                  <a:uFillTx/>
                  <a:latin typeface="Segoe UI" pitchFamily="34" charset="0"/>
                  <a:ea typeface="Segoe UI" pitchFamily="34" charset="0"/>
                  <a:cs typeface="Segoe UI" pitchFamily="34" charset="0"/>
                </a:rPr>
                <a:t>Reverse-Proxy</a:t>
              </a:r>
            </a:p>
          </p:txBody>
        </p:sp>
        <p:sp>
          <p:nvSpPr>
            <p:cNvPr id="6" name="Rounded Rectangle 5"/>
            <p:cNvSpPr/>
            <p:nvPr/>
          </p:nvSpPr>
          <p:spPr bwMode="auto">
            <a:xfrm>
              <a:off x="6433073" y="1387736"/>
              <a:ext cx="2259106" cy="3087445"/>
            </a:xfrm>
            <a:prstGeom prst="roundRect">
              <a:avLst>
                <a:gd name="adj" fmla="val 0"/>
              </a:avLst>
            </a:prstGeom>
            <a:solidFill>
              <a:srgbClr val="6DC2E9"/>
            </a:solidFill>
            <a:ln>
              <a:noFill/>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Segoe UI" pitchFamily="34" charset="0"/>
                  <a:ea typeface="Segoe UI" pitchFamily="34" charset="0"/>
                  <a:cs typeface="Segoe UI" pitchFamily="34" charset="0"/>
                </a:rPr>
                <a:t>SharePoint Online</a:t>
              </a:r>
            </a:p>
          </p:txBody>
        </p:sp>
        <p:sp>
          <p:nvSpPr>
            <p:cNvPr id="7" name="Rounded Rectangle 6"/>
            <p:cNvSpPr/>
            <p:nvPr/>
          </p:nvSpPr>
          <p:spPr bwMode="auto">
            <a:xfrm>
              <a:off x="225911" y="2983710"/>
              <a:ext cx="2549562" cy="2398956"/>
            </a:xfrm>
            <a:prstGeom prst="roundRect">
              <a:avLst>
                <a:gd name="adj" fmla="val 0"/>
              </a:avLst>
            </a:prstGeom>
            <a:solidFill>
              <a:schemeClr val="accent2"/>
            </a:solidFill>
            <a:ln>
              <a:noFill/>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lang="en-GB" b="0" kern="0" dirty="0">
                  <a:latin typeface="Segoe UI" pitchFamily="34" charset="0"/>
                  <a:ea typeface="Segoe UI" pitchFamily="34" charset="0"/>
                  <a:cs typeface="Segoe UI" pitchFamily="34" charset="0"/>
                </a:rPr>
                <a:t>Interne</a:t>
              </a:r>
              <a:endParaRPr kumimoji="0" lang="en-GB" sz="1800" b="0" i="0" u="none" strike="noStrike" kern="0" cap="none" spc="0" normalizeH="0" baseline="0" noProof="0" dirty="0">
                <a:ln>
                  <a:noFill/>
                </a:ln>
                <a:effectLst/>
                <a:uLnTx/>
                <a:uFillTx/>
                <a:latin typeface="Segoe UI" pitchFamily="34" charset="0"/>
                <a:ea typeface="Segoe UI" pitchFamily="34" charset="0"/>
                <a:cs typeface="Segoe UI" pitchFamily="34" charset="0"/>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Segoe UI" pitchFamily="34" charset="0"/>
                  <a:ea typeface="Segoe UI" pitchFamily="34" charset="0"/>
                  <a:cs typeface="Segoe UI" pitchFamily="34" charset="0"/>
                </a:rPr>
                <a:t>SharePoint-Farm</a:t>
              </a:r>
            </a:p>
          </p:txBody>
        </p:sp>
        <p:sp>
          <p:nvSpPr>
            <p:cNvPr id="8" name="Rounded Rectangle 7"/>
            <p:cNvSpPr/>
            <p:nvPr/>
          </p:nvSpPr>
          <p:spPr bwMode="auto">
            <a:xfrm>
              <a:off x="6723529" y="3496235"/>
              <a:ext cx="1775012" cy="688489"/>
            </a:xfrm>
            <a:prstGeom prst="roundRect">
              <a:avLst>
                <a:gd name="adj" fmla="val 11994"/>
              </a:avLst>
            </a:prstGeom>
            <a:solidFill>
              <a:srgbClr val="FF8C00"/>
            </a:solidFill>
            <a:ln w="6350" cap="flat" cmpd="sng" algn="ctr">
              <a:solidFill>
                <a:sysClr val="window" lastClr="FFFFFF"/>
              </a:solidFill>
              <a:prstDash val="solid"/>
              <a:miter lim="800000"/>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effectLst/>
                  <a:uLnTx/>
                  <a:uFillTx/>
                  <a:latin typeface="Segoe UI" pitchFamily="34" charset="0"/>
                  <a:ea typeface="Segoe UI" pitchFamily="34" charset="0"/>
                  <a:cs typeface="Segoe UI" pitchFamily="34" charset="0"/>
                </a:rPr>
                <a:t>Azure-Zugriffssteuerungsdienst</a:t>
              </a:r>
            </a:p>
          </p:txBody>
        </p:sp>
        <p:sp>
          <p:nvSpPr>
            <p:cNvPr id="9" name="Rounded Rectangle 8"/>
            <p:cNvSpPr/>
            <p:nvPr/>
          </p:nvSpPr>
          <p:spPr bwMode="auto">
            <a:xfrm>
              <a:off x="225912" y="5873675"/>
              <a:ext cx="2420470" cy="796066"/>
            </a:xfrm>
            <a:prstGeom prst="roundRect">
              <a:avLst>
                <a:gd name="adj" fmla="val 0"/>
              </a:avLst>
            </a:prstGeom>
            <a:solidFill>
              <a:schemeClr val="bg1">
                <a:lumMod val="75000"/>
              </a:schemeClr>
            </a:solidFill>
            <a:ln w="6350" cap="flat" cmpd="sng" algn="ctr">
              <a:noFill/>
              <a:prstDash val="solid"/>
              <a:miter lim="800000"/>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Segoe UI" pitchFamily="34" charset="0"/>
                  <a:ea typeface="Segoe UI" pitchFamily="34" charset="0"/>
                  <a:cs typeface="Segoe UI" pitchFamily="34" charset="0"/>
                </a:rPr>
                <a:t>Lob-System</a:t>
              </a:r>
            </a:p>
          </p:txBody>
        </p:sp>
        <p:sp>
          <p:nvSpPr>
            <p:cNvPr id="10" name="Rounded Rectangle 9"/>
            <p:cNvSpPr/>
            <p:nvPr/>
          </p:nvSpPr>
          <p:spPr bwMode="auto">
            <a:xfrm>
              <a:off x="683112" y="4614162"/>
              <a:ext cx="1506070" cy="628887"/>
            </a:xfrm>
            <a:prstGeom prst="roundRect">
              <a:avLst/>
            </a:prstGeom>
            <a:solidFill>
              <a:srgbClr val="00D8CC"/>
            </a:solidFill>
            <a:ln w="9525" cap="flat" cmpd="sng" algn="ctr">
              <a:solidFill>
                <a:sysClr val="window" lastClr="FFFFFF"/>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Segoe UI" pitchFamily="34" charset="0"/>
                  <a:ea typeface="Segoe UI" pitchFamily="34" charset="0"/>
                  <a:cs typeface="Segoe UI" pitchFamily="34" charset="0"/>
                </a:rPr>
                <a:t>BCS</a:t>
              </a:r>
            </a:p>
          </p:txBody>
        </p:sp>
        <p:sp>
          <p:nvSpPr>
            <p:cNvPr id="11" name="Left-Right Arrow 10"/>
            <p:cNvSpPr/>
            <p:nvPr/>
          </p:nvSpPr>
          <p:spPr bwMode="auto">
            <a:xfrm>
              <a:off x="2696859" y="3151554"/>
              <a:ext cx="1261955" cy="429437"/>
            </a:xfrm>
            <a:prstGeom prst="leftRightArrow">
              <a:avLst/>
            </a:prstGeom>
            <a:solidFill>
              <a:srgbClr val="FF0000"/>
            </a:solidFill>
            <a:ln>
              <a:noFill/>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Left-Right Arrow 11"/>
            <p:cNvSpPr/>
            <p:nvPr/>
          </p:nvSpPr>
          <p:spPr bwMode="auto">
            <a:xfrm>
              <a:off x="5257179" y="3151554"/>
              <a:ext cx="1261955" cy="429437"/>
            </a:xfrm>
            <a:prstGeom prst="leftRightArrow">
              <a:avLst/>
            </a:prstGeom>
            <a:solidFill>
              <a:srgbClr val="FF0000"/>
            </a:solidFill>
            <a:ln>
              <a:noFill/>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 name="Left-Right Arrow 12"/>
            <p:cNvSpPr/>
            <p:nvPr/>
          </p:nvSpPr>
          <p:spPr bwMode="auto">
            <a:xfrm rot="16200000">
              <a:off x="992300" y="5419505"/>
              <a:ext cx="1016784" cy="429437"/>
            </a:xfrm>
            <a:prstGeom prst="leftRightArrow">
              <a:avLst/>
            </a:prstGeom>
            <a:solidFill>
              <a:srgbClr val="FF0000"/>
            </a:solidFill>
            <a:ln>
              <a:noFill/>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 name="Left-Right Arrow 13"/>
            <p:cNvSpPr/>
            <p:nvPr/>
          </p:nvSpPr>
          <p:spPr bwMode="auto">
            <a:xfrm rot="5400000">
              <a:off x="7139777" y="4605484"/>
              <a:ext cx="845696" cy="429437"/>
            </a:xfrm>
            <a:prstGeom prst="leftRightArrow">
              <a:avLst/>
            </a:prstGeom>
            <a:solidFill>
              <a:srgbClr val="FF0000"/>
            </a:solidFill>
            <a:ln>
              <a:noFill/>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p:cNvGrpSpPr/>
            <p:nvPr/>
          </p:nvGrpSpPr>
          <p:grpSpPr>
            <a:xfrm>
              <a:off x="6723529" y="1644481"/>
              <a:ext cx="1627991" cy="875062"/>
              <a:chOff x="6723529" y="1644481"/>
              <a:chExt cx="1627991" cy="875062"/>
            </a:xfrm>
          </p:grpSpPr>
          <p:pic>
            <p:nvPicPr>
              <p:cNvPr id="33" name="Picture 32"/>
              <p:cNvPicPr>
                <a:picLocks noChangeAspect="1"/>
              </p:cNvPicPr>
              <p:nvPr/>
            </p:nvPicPr>
            <p:blipFill>
              <a:blip r:embed="rId2"/>
              <a:stretch>
                <a:fillRect/>
              </a:stretch>
            </p:blipFill>
            <p:spPr>
              <a:xfrm>
                <a:off x="6723529" y="1644481"/>
                <a:ext cx="464877" cy="875062"/>
              </a:xfrm>
              <a:prstGeom prst="rect">
                <a:avLst/>
              </a:prstGeom>
            </p:spPr>
          </p:pic>
          <p:pic>
            <p:nvPicPr>
              <p:cNvPr id="34" name="Picture 33"/>
              <p:cNvPicPr>
                <a:picLocks noChangeAspect="1"/>
              </p:cNvPicPr>
              <p:nvPr/>
            </p:nvPicPr>
            <p:blipFill>
              <a:blip r:embed="rId2"/>
              <a:stretch>
                <a:fillRect/>
              </a:stretch>
            </p:blipFill>
            <p:spPr>
              <a:xfrm>
                <a:off x="7305086" y="1644481"/>
                <a:ext cx="464877" cy="875062"/>
              </a:xfrm>
              <a:prstGeom prst="rect">
                <a:avLst/>
              </a:prstGeom>
            </p:spPr>
          </p:pic>
          <p:pic>
            <p:nvPicPr>
              <p:cNvPr id="35" name="Picture 34"/>
              <p:cNvPicPr>
                <a:picLocks noChangeAspect="1"/>
              </p:cNvPicPr>
              <p:nvPr/>
            </p:nvPicPr>
            <p:blipFill>
              <a:blip r:embed="rId2"/>
              <a:stretch>
                <a:fillRect/>
              </a:stretch>
            </p:blipFill>
            <p:spPr>
              <a:xfrm>
                <a:off x="7886643" y="1644481"/>
                <a:ext cx="464877" cy="875062"/>
              </a:xfrm>
              <a:prstGeom prst="rect">
                <a:avLst/>
              </a:prstGeom>
            </p:spPr>
          </p:pic>
        </p:grpSp>
        <p:grpSp>
          <p:nvGrpSpPr>
            <p:cNvPr id="16" name="Group 15"/>
            <p:cNvGrpSpPr/>
            <p:nvPr/>
          </p:nvGrpSpPr>
          <p:grpSpPr>
            <a:xfrm>
              <a:off x="977475" y="3075659"/>
              <a:ext cx="1046434" cy="875062"/>
              <a:chOff x="269256" y="1733538"/>
              <a:chExt cx="1046434" cy="875062"/>
            </a:xfrm>
          </p:grpSpPr>
          <p:pic>
            <p:nvPicPr>
              <p:cNvPr id="31" name="Picture 30"/>
              <p:cNvPicPr>
                <a:picLocks noChangeAspect="1"/>
              </p:cNvPicPr>
              <p:nvPr/>
            </p:nvPicPr>
            <p:blipFill>
              <a:blip r:embed="rId2"/>
              <a:stretch>
                <a:fillRect/>
              </a:stretch>
            </p:blipFill>
            <p:spPr>
              <a:xfrm>
                <a:off x="269256" y="1733538"/>
                <a:ext cx="464877" cy="875062"/>
              </a:xfrm>
              <a:prstGeom prst="rect">
                <a:avLst/>
              </a:prstGeom>
            </p:spPr>
          </p:pic>
          <p:pic>
            <p:nvPicPr>
              <p:cNvPr id="32" name="Picture 31"/>
              <p:cNvPicPr>
                <a:picLocks noChangeAspect="1"/>
              </p:cNvPicPr>
              <p:nvPr/>
            </p:nvPicPr>
            <p:blipFill>
              <a:blip r:embed="rId2"/>
              <a:stretch>
                <a:fillRect/>
              </a:stretch>
            </p:blipFill>
            <p:spPr>
              <a:xfrm>
                <a:off x="850813" y="1733538"/>
                <a:ext cx="464877" cy="875062"/>
              </a:xfrm>
              <a:prstGeom prst="rect">
                <a:avLst/>
              </a:prstGeom>
            </p:spPr>
          </p:pic>
        </p:grpSp>
        <p:pic>
          <p:nvPicPr>
            <p:cNvPr id="17" name="Picture 16"/>
            <p:cNvPicPr>
              <a:picLocks noChangeAspect="1"/>
            </p:cNvPicPr>
            <p:nvPr/>
          </p:nvPicPr>
          <p:blipFill>
            <a:blip r:embed="rId2"/>
            <a:stretch>
              <a:fillRect/>
            </a:stretch>
          </p:blipFill>
          <p:spPr>
            <a:xfrm>
              <a:off x="4377213" y="2198897"/>
              <a:ext cx="464877" cy="875062"/>
            </a:xfrm>
            <a:prstGeom prst="rect">
              <a:avLst/>
            </a:prstGeom>
          </p:spPr>
        </p:pic>
        <p:grpSp>
          <p:nvGrpSpPr>
            <p:cNvPr id="18" name="Group 17"/>
            <p:cNvGrpSpPr/>
            <p:nvPr/>
          </p:nvGrpSpPr>
          <p:grpSpPr>
            <a:xfrm>
              <a:off x="2493524" y="5530090"/>
              <a:ext cx="747434" cy="1049925"/>
              <a:chOff x="-1527229" y="3366071"/>
              <a:chExt cx="1073436" cy="1507860"/>
            </a:xfrm>
          </p:grpSpPr>
          <p:pic>
            <p:nvPicPr>
              <p:cNvPr id="27" name="Picture 26"/>
              <p:cNvPicPr>
                <a:picLocks noChangeAspect="1"/>
              </p:cNvPicPr>
              <p:nvPr/>
            </p:nvPicPr>
            <p:blipFill>
              <a:blip r:embed="rId2"/>
              <a:stretch>
                <a:fillRect/>
              </a:stretch>
            </p:blipFill>
            <p:spPr>
              <a:xfrm>
                <a:off x="-1527229" y="3366071"/>
                <a:ext cx="801052" cy="1507860"/>
              </a:xfrm>
              <a:prstGeom prst="rect">
                <a:avLst/>
              </a:prstGeom>
            </p:spPr>
          </p:pic>
          <p:grpSp>
            <p:nvGrpSpPr>
              <p:cNvPr id="28" name="Group 27"/>
              <p:cNvGrpSpPr/>
              <p:nvPr/>
            </p:nvGrpSpPr>
            <p:grpSpPr>
              <a:xfrm>
                <a:off x="-889024" y="4165798"/>
                <a:ext cx="435231" cy="666397"/>
                <a:chOff x="7978408" y="2244220"/>
                <a:chExt cx="435231" cy="666397"/>
              </a:xfrm>
            </p:grpSpPr>
            <p:sp>
              <p:nvSpPr>
                <p:cNvPr id="29" name="Oval 28"/>
                <p:cNvSpPr>
                  <a:spLocks noChangeArrowheads="1"/>
                </p:cNvSpPr>
                <p:nvPr/>
              </p:nvSpPr>
              <p:spPr bwMode="auto">
                <a:xfrm>
                  <a:off x="7978408" y="2244220"/>
                  <a:ext cx="435231" cy="137441"/>
                </a:xfrm>
                <a:prstGeom prst="ellipse">
                  <a:avLst/>
                </a:pr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30" name="Freeform 29"/>
                <p:cNvSpPr>
                  <a:spLocks/>
                </p:cNvSpPr>
                <p:nvPr/>
              </p:nvSpPr>
              <p:spPr bwMode="auto">
                <a:xfrm>
                  <a:off x="7978408" y="2375429"/>
                  <a:ext cx="435231" cy="535188"/>
                </a:xfrm>
                <a:custGeom>
                  <a:avLst/>
                  <a:gdLst>
                    <a:gd name="T0" fmla="*/ 189 w 378"/>
                    <a:gd name="T1" fmla="*/ 43 h 464"/>
                    <a:gd name="T2" fmla="*/ 0 w 378"/>
                    <a:gd name="T3" fmla="*/ 0 h 464"/>
                    <a:gd name="T4" fmla="*/ 0 w 378"/>
                    <a:gd name="T5" fmla="*/ 381 h 464"/>
                    <a:gd name="T6" fmla="*/ 189 w 378"/>
                    <a:gd name="T7" fmla="*/ 464 h 464"/>
                    <a:gd name="T8" fmla="*/ 378 w 378"/>
                    <a:gd name="T9" fmla="*/ 381 h 464"/>
                    <a:gd name="T10" fmla="*/ 378 w 378"/>
                    <a:gd name="T11" fmla="*/ 0 h 464"/>
                    <a:gd name="T12" fmla="*/ 189 w 378"/>
                    <a:gd name="T13" fmla="*/ 43 h 464"/>
                  </a:gdLst>
                  <a:ahLst/>
                  <a:cxnLst>
                    <a:cxn ang="0">
                      <a:pos x="T0" y="T1"/>
                    </a:cxn>
                    <a:cxn ang="0">
                      <a:pos x="T2" y="T3"/>
                    </a:cxn>
                    <a:cxn ang="0">
                      <a:pos x="T4" y="T5"/>
                    </a:cxn>
                    <a:cxn ang="0">
                      <a:pos x="T6" y="T7"/>
                    </a:cxn>
                    <a:cxn ang="0">
                      <a:pos x="T8" y="T9"/>
                    </a:cxn>
                    <a:cxn ang="0">
                      <a:pos x="T10" y="T11"/>
                    </a:cxn>
                    <a:cxn ang="0">
                      <a:pos x="T12" y="T13"/>
                    </a:cxn>
                  </a:cxnLst>
                  <a:rect l="0" t="0" r="r" b="b"/>
                  <a:pathLst>
                    <a:path w="378" h="464">
                      <a:moveTo>
                        <a:pt x="189" y="43"/>
                      </a:moveTo>
                      <a:cubicBezTo>
                        <a:pt x="114" y="43"/>
                        <a:pt x="34" y="30"/>
                        <a:pt x="0" y="0"/>
                      </a:cubicBezTo>
                      <a:lnTo>
                        <a:pt x="0" y="381"/>
                      </a:lnTo>
                      <a:cubicBezTo>
                        <a:pt x="0" y="427"/>
                        <a:pt x="84" y="464"/>
                        <a:pt x="189" y="464"/>
                      </a:cubicBezTo>
                      <a:cubicBezTo>
                        <a:pt x="293" y="464"/>
                        <a:pt x="378" y="427"/>
                        <a:pt x="378" y="381"/>
                      </a:cubicBezTo>
                      <a:lnTo>
                        <a:pt x="378" y="0"/>
                      </a:lnTo>
                      <a:cubicBezTo>
                        <a:pt x="343" y="30"/>
                        <a:pt x="264" y="43"/>
                        <a:pt x="189" y="43"/>
                      </a:cubicBezTo>
                      <a:close/>
                    </a:path>
                  </a:pathLst>
                </a:custGeom>
                <a:solidFill>
                  <a:srgbClr val="EDC87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nvGrpSpPr>
            <p:cNvPr id="19" name="Group 18"/>
            <p:cNvGrpSpPr/>
            <p:nvPr/>
          </p:nvGrpSpPr>
          <p:grpSpPr>
            <a:xfrm>
              <a:off x="6955967" y="5268553"/>
              <a:ext cx="1223365" cy="1049140"/>
              <a:chOff x="6955967" y="5268553"/>
              <a:chExt cx="1223365" cy="1049140"/>
            </a:xfrm>
          </p:grpSpPr>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5967" y="5268553"/>
                <a:ext cx="1035244" cy="1049140"/>
              </a:xfrm>
              <a:prstGeom prst="rect">
                <a:avLst/>
              </a:prstGeom>
            </p:spPr>
          </p:pic>
          <p:grpSp>
            <p:nvGrpSpPr>
              <p:cNvPr id="21" name="Group 20"/>
              <p:cNvGrpSpPr>
                <a:grpSpLocks noChangeAspect="1"/>
              </p:cNvGrpSpPr>
              <p:nvPr/>
            </p:nvGrpSpPr>
            <p:grpSpPr bwMode="auto">
              <a:xfrm>
                <a:off x="7537524" y="5335662"/>
                <a:ext cx="641808" cy="590121"/>
                <a:chOff x="398" y="532"/>
                <a:chExt cx="3750" cy="3448"/>
              </a:xfrm>
            </p:grpSpPr>
            <p:sp>
              <p:nvSpPr>
                <p:cNvPr id="22" name="AutoShape 3"/>
                <p:cNvSpPr>
                  <a:spLocks noChangeAspect="1" noChangeArrowheads="1" noTextEdit="1"/>
                </p:cNvSpPr>
                <p:nvPr/>
              </p:nvSpPr>
              <p:spPr bwMode="auto">
                <a:xfrm>
                  <a:off x="398" y="532"/>
                  <a:ext cx="3750" cy="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nvGrpSpPr>
                <p:cNvPr id="23" name="Group 22"/>
                <p:cNvGrpSpPr>
                  <a:grpSpLocks/>
                </p:cNvGrpSpPr>
                <p:nvPr/>
              </p:nvGrpSpPr>
              <p:grpSpPr bwMode="auto">
                <a:xfrm>
                  <a:off x="399" y="532"/>
                  <a:ext cx="3749" cy="3447"/>
                  <a:chOff x="399" y="532"/>
                  <a:chExt cx="3749" cy="3447"/>
                </a:xfrm>
              </p:grpSpPr>
              <p:sp>
                <p:nvSpPr>
                  <p:cNvPr id="24" name="Freeform 23"/>
                  <p:cNvSpPr>
                    <a:spLocks/>
                  </p:cNvSpPr>
                  <p:nvPr/>
                </p:nvSpPr>
                <p:spPr bwMode="auto">
                  <a:xfrm flipV="1">
                    <a:off x="399" y="532"/>
                    <a:ext cx="3647" cy="3447"/>
                  </a:xfrm>
                  <a:custGeom>
                    <a:avLst/>
                    <a:gdLst>
                      <a:gd name="T0" fmla="*/ 10382 w 16057"/>
                      <a:gd name="T1" fmla="*/ 14435 h 15177"/>
                      <a:gd name="T2" fmla="*/ 13606 w 16057"/>
                      <a:gd name="T3" fmla="*/ 15177 h 15177"/>
                      <a:gd name="T4" fmla="*/ 15197 w 16057"/>
                      <a:gd name="T5" fmla="*/ 14773 h 15177"/>
                      <a:gd name="T6" fmla="*/ 15978 w 16057"/>
                      <a:gd name="T7" fmla="*/ 13179 h 15177"/>
                      <a:gd name="T8" fmla="*/ 15534 w 16057"/>
                      <a:gd name="T9" fmla="*/ 10668 h 15177"/>
                      <a:gd name="T10" fmla="*/ 15324 w 16057"/>
                      <a:gd name="T11" fmla="*/ 11003 h 15177"/>
                      <a:gd name="T12" fmla="*/ 15688 w 16057"/>
                      <a:gd name="T13" fmla="*/ 12760 h 15177"/>
                      <a:gd name="T14" fmla="*/ 15347 w 16057"/>
                      <a:gd name="T15" fmla="*/ 13797 h 15177"/>
                      <a:gd name="T16" fmla="*/ 14350 w 16057"/>
                      <a:gd name="T17" fmla="*/ 14269 h 15177"/>
                      <a:gd name="T18" fmla="*/ 12657 w 16057"/>
                      <a:gd name="T19" fmla="*/ 13999 h 15177"/>
                      <a:gd name="T20" fmla="*/ 9847 w 16057"/>
                      <a:gd name="T21" fmla="*/ 12534 h 15177"/>
                      <a:gd name="T22" fmla="*/ 6184 w 16057"/>
                      <a:gd name="T23" fmla="*/ 9425 h 15177"/>
                      <a:gd name="T24" fmla="*/ 3624 w 16057"/>
                      <a:gd name="T25" fmla="*/ 6269 h 15177"/>
                      <a:gd name="T26" fmla="*/ 2135 w 16057"/>
                      <a:gd name="T27" fmla="*/ 3234 h 15177"/>
                      <a:gd name="T28" fmla="*/ 2042 w 16057"/>
                      <a:gd name="T29" fmla="*/ 1539 h 15177"/>
                      <a:gd name="T30" fmla="*/ 2590 w 16057"/>
                      <a:gd name="T31" fmla="*/ 791 h 15177"/>
                      <a:gd name="T32" fmla="*/ 3587 w 16057"/>
                      <a:gd name="T33" fmla="*/ 554 h 15177"/>
                      <a:gd name="T34" fmla="*/ 5802 w 16057"/>
                      <a:gd name="T35" fmla="*/ 1160 h 15177"/>
                      <a:gd name="T36" fmla="*/ 6232 w 16057"/>
                      <a:gd name="T37" fmla="*/ 923 h 15177"/>
                      <a:gd name="T38" fmla="*/ 6149 w 16057"/>
                      <a:gd name="T39" fmla="*/ 851 h 15177"/>
                      <a:gd name="T40" fmla="*/ 2950 w 16057"/>
                      <a:gd name="T41" fmla="*/ 45 h 15177"/>
                      <a:gd name="T42" fmla="*/ 1191 w 16057"/>
                      <a:gd name="T43" fmla="*/ 309 h 15177"/>
                      <a:gd name="T44" fmla="*/ 332 w 16057"/>
                      <a:gd name="T45" fmla="*/ 1037 h 15177"/>
                      <a:gd name="T46" fmla="*/ 48 w 16057"/>
                      <a:gd name="T47" fmla="*/ 2843 h 15177"/>
                      <a:gd name="T48" fmla="*/ 1315 w 16057"/>
                      <a:gd name="T49" fmla="*/ 6537 h 15177"/>
                      <a:gd name="T50" fmla="*/ 3704 w 16057"/>
                      <a:gd name="T51" fmla="*/ 9750 h 15177"/>
                      <a:gd name="T52" fmla="*/ 5947 w 16057"/>
                      <a:gd name="T53" fmla="*/ 11746 h 15177"/>
                      <a:gd name="T54" fmla="*/ 6839 w 16057"/>
                      <a:gd name="T55" fmla="*/ 12399 h 15177"/>
                      <a:gd name="T56" fmla="*/ 10382 w 16057"/>
                      <a:gd name="T57" fmla="*/ 14435 h 15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57" h="15177">
                        <a:moveTo>
                          <a:pt x="10382" y="14435"/>
                        </a:moveTo>
                        <a:cubicBezTo>
                          <a:pt x="11408" y="14846"/>
                          <a:pt x="12494" y="15155"/>
                          <a:pt x="13606" y="15177"/>
                        </a:cubicBezTo>
                        <a:cubicBezTo>
                          <a:pt x="14155" y="15174"/>
                          <a:pt x="14742" y="15108"/>
                          <a:pt x="15197" y="14773"/>
                        </a:cubicBezTo>
                        <a:cubicBezTo>
                          <a:pt x="15675" y="14388"/>
                          <a:pt x="15925" y="13780"/>
                          <a:pt x="15978" y="13179"/>
                        </a:cubicBezTo>
                        <a:cubicBezTo>
                          <a:pt x="16057" y="12320"/>
                          <a:pt x="15832" y="11466"/>
                          <a:pt x="15534" y="10668"/>
                        </a:cubicBezTo>
                        <a:cubicBezTo>
                          <a:pt x="15463" y="10779"/>
                          <a:pt x="15398" y="10894"/>
                          <a:pt x="15324" y="11003"/>
                        </a:cubicBezTo>
                        <a:cubicBezTo>
                          <a:pt x="15520" y="11568"/>
                          <a:pt x="15697" y="12155"/>
                          <a:pt x="15688" y="12760"/>
                        </a:cubicBezTo>
                        <a:cubicBezTo>
                          <a:pt x="15679" y="13127"/>
                          <a:pt x="15591" y="13511"/>
                          <a:pt x="15347" y="13797"/>
                        </a:cubicBezTo>
                        <a:cubicBezTo>
                          <a:pt x="15103" y="14090"/>
                          <a:pt x="14722" y="14235"/>
                          <a:pt x="14350" y="14269"/>
                        </a:cubicBezTo>
                        <a:cubicBezTo>
                          <a:pt x="13773" y="14317"/>
                          <a:pt x="13200" y="14181"/>
                          <a:pt x="12657" y="13999"/>
                        </a:cubicBezTo>
                        <a:cubicBezTo>
                          <a:pt x="11655" y="13650"/>
                          <a:pt x="10727" y="13121"/>
                          <a:pt x="9847" y="12534"/>
                        </a:cubicBezTo>
                        <a:cubicBezTo>
                          <a:pt x="8518" y="11634"/>
                          <a:pt x="7299" y="10577"/>
                          <a:pt x="6184" y="9425"/>
                        </a:cubicBezTo>
                        <a:cubicBezTo>
                          <a:pt x="5243" y="8448"/>
                          <a:pt x="4374" y="7399"/>
                          <a:pt x="3624" y="6269"/>
                        </a:cubicBezTo>
                        <a:cubicBezTo>
                          <a:pt x="3008" y="5324"/>
                          <a:pt x="2449" y="4323"/>
                          <a:pt x="2135" y="3234"/>
                        </a:cubicBezTo>
                        <a:cubicBezTo>
                          <a:pt x="1985" y="2687"/>
                          <a:pt x="1885" y="2096"/>
                          <a:pt x="2042" y="1539"/>
                        </a:cubicBezTo>
                        <a:cubicBezTo>
                          <a:pt x="2127" y="1235"/>
                          <a:pt x="2318" y="957"/>
                          <a:pt x="2590" y="791"/>
                        </a:cubicBezTo>
                        <a:cubicBezTo>
                          <a:pt x="2886" y="606"/>
                          <a:pt x="3244" y="551"/>
                          <a:pt x="3587" y="554"/>
                        </a:cubicBezTo>
                        <a:cubicBezTo>
                          <a:pt x="4361" y="580"/>
                          <a:pt x="5102" y="848"/>
                          <a:pt x="5802" y="1160"/>
                        </a:cubicBezTo>
                        <a:cubicBezTo>
                          <a:pt x="5943" y="1077"/>
                          <a:pt x="6088" y="1000"/>
                          <a:pt x="6232" y="923"/>
                        </a:cubicBezTo>
                        <a:cubicBezTo>
                          <a:pt x="6237" y="875"/>
                          <a:pt x="6179" y="871"/>
                          <a:pt x="6149" y="851"/>
                        </a:cubicBezTo>
                        <a:cubicBezTo>
                          <a:pt x="5151" y="381"/>
                          <a:pt x="4069" y="0"/>
                          <a:pt x="2950" y="45"/>
                        </a:cubicBezTo>
                        <a:cubicBezTo>
                          <a:pt x="2356" y="29"/>
                          <a:pt x="1745" y="79"/>
                          <a:pt x="1191" y="309"/>
                        </a:cubicBezTo>
                        <a:cubicBezTo>
                          <a:pt x="840" y="455"/>
                          <a:pt x="516" y="697"/>
                          <a:pt x="332" y="1037"/>
                        </a:cubicBezTo>
                        <a:cubicBezTo>
                          <a:pt x="29" y="1583"/>
                          <a:pt x="0" y="2233"/>
                          <a:pt x="48" y="2843"/>
                        </a:cubicBezTo>
                        <a:cubicBezTo>
                          <a:pt x="174" y="4153"/>
                          <a:pt x="684" y="5394"/>
                          <a:pt x="1315" y="6537"/>
                        </a:cubicBezTo>
                        <a:cubicBezTo>
                          <a:pt x="1970" y="7704"/>
                          <a:pt x="2786" y="8777"/>
                          <a:pt x="3704" y="9750"/>
                        </a:cubicBezTo>
                        <a:cubicBezTo>
                          <a:pt x="4391" y="10480"/>
                          <a:pt x="5143" y="11148"/>
                          <a:pt x="5947" y="11746"/>
                        </a:cubicBezTo>
                        <a:cubicBezTo>
                          <a:pt x="6239" y="11971"/>
                          <a:pt x="6552" y="12168"/>
                          <a:pt x="6839" y="12399"/>
                        </a:cubicBezTo>
                        <a:cubicBezTo>
                          <a:pt x="7928" y="13223"/>
                          <a:pt x="9115" y="13922"/>
                          <a:pt x="10382" y="14435"/>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5" name="Freeform 24"/>
                  <p:cNvSpPr>
                    <a:spLocks/>
                  </p:cNvSpPr>
                  <p:nvPr/>
                </p:nvSpPr>
                <p:spPr bwMode="auto">
                  <a:xfrm flipV="1">
                    <a:off x="994" y="756"/>
                    <a:ext cx="1508" cy="1208"/>
                  </a:xfrm>
                  <a:custGeom>
                    <a:avLst/>
                    <a:gdLst>
                      <a:gd name="T0" fmla="*/ 1910 w 6638"/>
                      <a:gd name="T1" fmla="*/ 3335 h 5315"/>
                      <a:gd name="T2" fmla="*/ 6638 w 6638"/>
                      <a:gd name="T3" fmla="*/ 5315 h 5315"/>
                      <a:gd name="T4" fmla="*/ 3853 w 6638"/>
                      <a:gd name="T5" fmla="*/ 3541 h 5315"/>
                      <a:gd name="T6" fmla="*/ 954 w 6638"/>
                      <a:gd name="T7" fmla="*/ 1081 h 5315"/>
                      <a:gd name="T8" fmla="*/ 0 w 6638"/>
                      <a:gd name="T9" fmla="*/ 0 h 5315"/>
                      <a:gd name="T10" fmla="*/ 1910 w 6638"/>
                      <a:gd name="T11" fmla="*/ 3335 h 5315"/>
                    </a:gdLst>
                    <a:ahLst/>
                    <a:cxnLst>
                      <a:cxn ang="0">
                        <a:pos x="T0" y="T1"/>
                      </a:cxn>
                      <a:cxn ang="0">
                        <a:pos x="T2" y="T3"/>
                      </a:cxn>
                      <a:cxn ang="0">
                        <a:pos x="T4" y="T5"/>
                      </a:cxn>
                      <a:cxn ang="0">
                        <a:pos x="T6" y="T7"/>
                      </a:cxn>
                      <a:cxn ang="0">
                        <a:pos x="T8" y="T9"/>
                      </a:cxn>
                      <a:cxn ang="0">
                        <a:pos x="T10" y="T11"/>
                      </a:cxn>
                    </a:cxnLst>
                    <a:rect l="0" t="0" r="r" b="b"/>
                    <a:pathLst>
                      <a:path w="6638" h="5315">
                        <a:moveTo>
                          <a:pt x="1910" y="3335"/>
                        </a:moveTo>
                        <a:cubicBezTo>
                          <a:pt x="3157" y="4566"/>
                          <a:pt x="4886" y="5288"/>
                          <a:pt x="6638" y="5315"/>
                        </a:cubicBezTo>
                        <a:cubicBezTo>
                          <a:pt x="5656" y="4814"/>
                          <a:pt x="4720" y="4222"/>
                          <a:pt x="3853" y="3541"/>
                        </a:cubicBezTo>
                        <a:cubicBezTo>
                          <a:pt x="2808" y="2821"/>
                          <a:pt x="1824" y="2007"/>
                          <a:pt x="954" y="1081"/>
                        </a:cubicBezTo>
                        <a:cubicBezTo>
                          <a:pt x="620" y="735"/>
                          <a:pt x="310" y="367"/>
                          <a:pt x="0" y="0"/>
                        </a:cubicBezTo>
                        <a:cubicBezTo>
                          <a:pt x="304" y="1262"/>
                          <a:pt x="977" y="2433"/>
                          <a:pt x="1910" y="3335"/>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sp>
                <p:nvSpPr>
                  <p:cNvPr id="26" name="Freeform 25"/>
                  <p:cNvSpPr>
                    <a:spLocks noEditPoints="1"/>
                  </p:cNvSpPr>
                  <p:nvPr/>
                </p:nvSpPr>
                <p:spPr bwMode="auto">
                  <a:xfrm flipV="1">
                    <a:off x="1061" y="892"/>
                    <a:ext cx="3087" cy="3071"/>
                  </a:xfrm>
                  <a:custGeom>
                    <a:avLst/>
                    <a:gdLst>
                      <a:gd name="T0" fmla="*/ 7683 w 13594"/>
                      <a:gd name="T1" fmla="*/ 12664 h 13518"/>
                      <a:gd name="T2" fmla="*/ 9330 w 13594"/>
                      <a:gd name="T3" fmla="*/ 13518 h 13518"/>
                      <a:gd name="T4" fmla="*/ 12621 w 13594"/>
                      <a:gd name="T5" fmla="*/ 10488 h 13518"/>
                      <a:gd name="T6" fmla="*/ 13432 w 13594"/>
                      <a:gd name="T7" fmla="*/ 6338 h 13518"/>
                      <a:gd name="T8" fmla="*/ 3558 w 13594"/>
                      <a:gd name="T9" fmla="*/ 6337 h 13518"/>
                      <a:gd name="T10" fmla="*/ 4162 w 13594"/>
                      <a:gd name="T11" fmla="*/ 4502 h 13518"/>
                      <a:gd name="T12" fmla="*/ 5429 w 13594"/>
                      <a:gd name="T13" fmla="*/ 3507 h 13518"/>
                      <a:gd name="T14" fmla="*/ 7715 w 13594"/>
                      <a:gd name="T15" fmla="*/ 3468 h 13518"/>
                      <a:gd name="T16" fmla="*/ 9314 w 13594"/>
                      <a:gd name="T17" fmla="*/ 4873 h 13518"/>
                      <a:gd name="T18" fmla="*/ 13103 w 13594"/>
                      <a:gd name="T19" fmla="*/ 4873 h 13518"/>
                      <a:gd name="T20" fmla="*/ 10924 w 13594"/>
                      <a:gd name="T21" fmla="*/ 1733 h 13518"/>
                      <a:gd name="T22" fmla="*/ 7513 w 13594"/>
                      <a:gd name="T23" fmla="*/ 222 h 13518"/>
                      <a:gd name="T24" fmla="*/ 3158 w 13594"/>
                      <a:gd name="T25" fmla="*/ 991 h 13518"/>
                      <a:gd name="T26" fmla="*/ 24 w 13594"/>
                      <a:gd name="T27" fmla="*/ 4487 h 13518"/>
                      <a:gd name="T28" fmla="*/ 48 w 13594"/>
                      <a:gd name="T29" fmla="*/ 4601 h 13518"/>
                      <a:gd name="T30" fmla="*/ 2202 w 13594"/>
                      <a:gd name="T31" fmla="*/ 7808 h 13518"/>
                      <a:gd name="T32" fmla="*/ 4635 w 13594"/>
                      <a:gd name="T33" fmla="*/ 10349 h 13518"/>
                      <a:gd name="T34" fmla="*/ 7683 w 13594"/>
                      <a:gd name="T35" fmla="*/ 12664 h 13518"/>
                      <a:gd name="T36" fmla="*/ 4245 w 13594"/>
                      <a:gd name="T37" fmla="*/ 9894 h 13518"/>
                      <a:gd name="T38" fmla="*/ 3563 w 13594"/>
                      <a:gd name="T39" fmla="*/ 8181 h 13518"/>
                      <a:gd name="T40" fmla="*/ 9420 w 13594"/>
                      <a:gd name="T41" fmla="*/ 8180 h 13518"/>
                      <a:gd name="T42" fmla="*/ 8061 w 13594"/>
                      <a:gd name="T43" fmla="*/ 10487 h 13518"/>
                      <a:gd name="T44" fmla="*/ 6103 w 13594"/>
                      <a:gd name="T45" fmla="*/ 10917 h 13518"/>
                      <a:gd name="T46" fmla="*/ 4245 w 13594"/>
                      <a:gd name="T47" fmla="*/ 9894 h 13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594" h="13518">
                        <a:moveTo>
                          <a:pt x="7683" y="12664"/>
                        </a:moveTo>
                        <a:cubicBezTo>
                          <a:pt x="8211" y="12987"/>
                          <a:pt x="8759" y="13277"/>
                          <a:pt x="9330" y="13518"/>
                        </a:cubicBezTo>
                        <a:cubicBezTo>
                          <a:pt x="10719" y="12904"/>
                          <a:pt x="11893" y="11821"/>
                          <a:pt x="12621" y="10488"/>
                        </a:cubicBezTo>
                        <a:cubicBezTo>
                          <a:pt x="13315" y="9233"/>
                          <a:pt x="13594" y="7761"/>
                          <a:pt x="13432" y="6338"/>
                        </a:cubicBezTo>
                        <a:cubicBezTo>
                          <a:pt x="10141" y="6337"/>
                          <a:pt x="6850" y="6338"/>
                          <a:pt x="3558" y="6337"/>
                        </a:cubicBezTo>
                        <a:cubicBezTo>
                          <a:pt x="3550" y="5681"/>
                          <a:pt x="3771" y="5028"/>
                          <a:pt x="4162" y="4502"/>
                        </a:cubicBezTo>
                        <a:cubicBezTo>
                          <a:pt x="4488" y="4068"/>
                          <a:pt x="4926" y="3717"/>
                          <a:pt x="5429" y="3507"/>
                        </a:cubicBezTo>
                        <a:cubicBezTo>
                          <a:pt x="6147" y="3199"/>
                          <a:pt x="6986" y="3187"/>
                          <a:pt x="7715" y="3468"/>
                        </a:cubicBezTo>
                        <a:cubicBezTo>
                          <a:pt x="8393" y="3728"/>
                          <a:pt x="8967" y="4237"/>
                          <a:pt x="9314" y="4873"/>
                        </a:cubicBezTo>
                        <a:cubicBezTo>
                          <a:pt x="10577" y="4874"/>
                          <a:pt x="11840" y="4874"/>
                          <a:pt x="13103" y="4873"/>
                        </a:cubicBezTo>
                        <a:cubicBezTo>
                          <a:pt x="12686" y="3652"/>
                          <a:pt x="11923" y="2550"/>
                          <a:pt x="10924" y="1733"/>
                        </a:cubicBezTo>
                        <a:cubicBezTo>
                          <a:pt x="9953" y="931"/>
                          <a:pt x="8760" y="401"/>
                          <a:pt x="7513" y="222"/>
                        </a:cubicBezTo>
                        <a:cubicBezTo>
                          <a:pt x="6029" y="0"/>
                          <a:pt x="4475" y="271"/>
                          <a:pt x="3158" y="991"/>
                        </a:cubicBezTo>
                        <a:cubicBezTo>
                          <a:pt x="1754" y="1751"/>
                          <a:pt x="626" y="3007"/>
                          <a:pt x="24" y="4487"/>
                        </a:cubicBezTo>
                        <a:cubicBezTo>
                          <a:pt x="0" y="4527"/>
                          <a:pt x="33" y="4566"/>
                          <a:pt x="48" y="4601"/>
                        </a:cubicBezTo>
                        <a:cubicBezTo>
                          <a:pt x="635" y="5751"/>
                          <a:pt x="1381" y="6814"/>
                          <a:pt x="2202" y="7808"/>
                        </a:cubicBezTo>
                        <a:cubicBezTo>
                          <a:pt x="2951" y="8711"/>
                          <a:pt x="3766" y="9560"/>
                          <a:pt x="4635" y="10349"/>
                        </a:cubicBezTo>
                        <a:cubicBezTo>
                          <a:pt x="5582" y="11206"/>
                          <a:pt x="6593" y="11997"/>
                          <a:pt x="7683" y="12664"/>
                        </a:cubicBezTo>
                        <a:moveTo>
                          <a:pt x="4245" y="9894"/>
                        </a:moveTo>
                        <a:cubicBezTo>
                          <a:pt x="3841" y="9416"/>
                          <a:pt x="3597" y="8806"/>
                          <a:pt x="3563" y="8181"/>
                        </a:cubicBezTo>
                        <a:cubicBezTo>
                          <a:pt x="5515" y="8180"/>
                          <a:pt x="7468" y="8183"/>
                          <a:pt x="9420" y="8180"/>
                        </a:cubicBezTo>
                        <a:cubicBezTo>
                          <a:pt x="9374" y="9108"/>
                          <a:pt x="8849" y="9994"/>
                          <a:pt x="8061" y="10487"/>
                        </a:cubicBezTo>
                        <a:cubicBezTo>
                          <a:pt x="7486" y="10855"/>
                          <a:pt x="6780" y="11010"/>
                          <a:pt x="6103" y="10917"/>
                        </a:cubicBezTo>
                        <a:cubicBezTo>
                          <a:pt x="5385" y="10824"/>
                          <a:pt x="4708" y="10451"/>
                          <a:pt x="4245" y="9894"/>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cs typeface="+mn-cs"/>
                    </a:endParaRPr>
                  </a:p>
                </p:txBody>
              </p:sp>
            </p:grpSp>
          </p:grpSp>
        </p:grpSp>
      </p:grpSp>
    </p:spTree>
    <p:extLst>
      <p:ext uri="{BB962C8B-B14F-4D97-AF65-F5344CB8AC3E}">
        <p14:creationId xmlns:p14="http://schemas.microsoft.com/office/powerpoint/2010/main" val="331030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62F8B784-6BE8-4121-A5DD-184BF916DF1B}" type="slidenum">
              <a:rPr lang="de-DE" smtClean="0"/>
              <a:t>19</a:t>
            </a:fld>
            <a:endParaRPr lang="de-DE"/>
          </a:p>
        </p:txBody>
      </p:sp>
      <p:sp>
        <p:nvSpPr>
          <p:cNvPr id="3" name="Title 1"/>
          <p:cNvSpPr txBox="1">
            <a:spLocks/>
          </p:cNvSpPr>
          <p:nvPr/>
        </p:nvSpPr>
        <p:spPr>
          <a:xfrm>
            <a:off x="394472" y="517013"/>
            <a:ext cx="7773988" cy="6467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t>Überlegungen</a:t>
            </a:r>
            <a:r>
              <a:rPr lang="en-GB" dirty="0"/>
              <a:t> </a:t>
            </a:r>
            <a:r>
              <a:rPr lang="en-GB" dirty="0" err="1"/>
              <a:t>zur</a:t>
            </a:r>
            <a:r>
              <a:rPr lang="en-GB" dirty="0"/>
              <a:t> Farm </a:t>
            </a:r>
            <a:r>
              <a:rPr lang="en-GB" dirty="0" err="1"/>
              <a:t>Platzierung</a:t>
            </a:r>
            <a:endParaRPr lang="en-GB" dirty="0"/>
          </a:p>
        </p:txBody>
      </p:sp>
      <p:grpSp>
        <p:nvGrpSpPr>
          <p:cNvPr id="4" name="Group 3" descr="Diagram showing a box representing the internal network, a connection through a firewall to another box labeled Perimeter network, and a connection from the perimeter network through a firewall to the Internet. The internal network has domain controllers, and it can host the SharePoint servers if that is the best place for them. The perimeter network has SharePoint servers, and it can host the domain controllers if that is the best place for them."/>
          <p:cNvGrpSpPr/>
          <p:nvPr/>
        </p:nvGrpSpPr>
        <p:grpSpPr>
          <a:xfrm>
            <a:off x="794551" y="2281881"/>
            <a:ext cx="7023157" cy="4253864"/>
            <a:chOff x="961314" y="1175414"/>
            <a:chExt cx="7737977" cy="5447058"/>
          </a:xfrm>
        </p:grpSpPr>
        <p:cxnSp>
          <p:nvCxnSpPr>
            <p:cNvPr id="5" name="Straight Connector 4"/>
            <p:cNvCxnSpPr/>
            <p:nvPr/>
          </p:nvCxnSpPr>
          <p:spPr bwMode="auto">
            <a:xfrm flipV="1">
              <a:off x="2585347" y="2331434"/>
              <a:ext cx="1" cy="1230584"/>
            </a:xfrm>
            <a:prstGeom prst="line">
              <a:avLst/>
            </a:prstGeom>
            <a:gradFill rotWithShape="1">
              <a:gsLst>
                <a:gs pos="0">
                  <a:srgbClr val="E4CD9A"/>
                </a:gs>
                <a:gs pos="100000">
                  <a:srgbClr val="EEEFD7"/>
                </a:gs>
              </a:gsLst>
              <a:lin ang="2700000" scaled="1"/>
            </a:gradFill>
            <a:ln w="38100" cap="flat" cmpd="sng" algn="ctr">
              <a:solidFill>
                <a:sysClr val="windowText" lastClr="000000"/>
              </a:solidFill>
              <a:prstDash val="solid"/>
              <a:round/>
              <a:headEnd type="none" w="med" len="med"/>
              <a:tailEnd type="none" w="med" len="med"/>
            </a:ln>
            <a:effectLst/>
          </p:spPr>
        </p:cxnSp>
        <p:sp>
          <p:nvSpPr>
            <p:cNvPr id="6" name="Rounded Rectangle 5"/>
            <p:cNvSpPr/>
            <p:nvPr/>
          </p:nvSpPr>
          <p:spPr bwMode="auto">
            <a:xfrm>
              <a:off x="5526599" y="3228107"/>
              <a:ext cx="3006437" cy="3380509"/>
            </a:xfrm>
            <a:prstGeom prst="roundRect">
              <a:avLst>
                <a:gd name="adj" fmla="val 0"/>
              </a:avLst>
            </a:prstGeom>
            <a:solidFill>
              <a:schemeClr val="accent2"/>
            </a:solidFill>
            <a:ln w="6350" cap="flat" cmpd="sng" algn="ctr">
              <a:noFill/>
              <a:prstDash val="solid"/>
              <a:miter lim="800000"/>
              <a:headEnd type="none" w="med" len="med"/>
              <a:tailEnd type="none" w="med" len="med"/>
            </a:ln>
            <a:effectLst/>
          </p:spPr>
          <p:txBody>
            <a:bodyPr vert="horz" wrap="square" lIns="182880" tIns="45720" rIns="182880" bIns="45720" numCol="1" rtlCol="0" anchor="b"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Internes Netzwerk</a:t>
              </a:r>
            </a:p>
          </p:txBody>
        </p:sp>
        <p:sp>
          <p:nvSpPr>
            <p:cNvPr id="7" name="Rounded Rectangle 6"/>
            <p:cNvSpPr/>
            <p:nvPr/>
          </p:nvSpPr>
          <p:spPr bwMode="auto">
            <a:xfrm>
              <a:off x="961314" y="3241963"/>
              <a:ext cx="3086914" cy="3380509"/>
            </a:xfrm>
            <a:prstGeom prst="roundRect">
              <a:avLst>
                <a:gd name="adj" fmla="val 0"/>
              </a:avLst>
            </a:prstGeom>
            <a:solidFill>
              <a:schemeClr val="accent2"/>
            </a:solidFill>
            <a:ln w="6350" cap="flat" cmpd="sng" algn="ctr">
              <a:noFill/>
              <a:prstDash val="solid"/>
              <a:miter lim="800000"/>
              <a:headEnd type="none" w="med" len="med"/>
              <a:tailEnd type="none" w="med" len="med"/>
            </a:ln>
            <a:effectLst/>
          </p:spPr>
          <p:txBody>
            <a:bodyPr vert="horz" wrap="square" lIns="182880" tIns="45720" rIns="182880" bIns="45720" numCol="1" rtlCol="0" anchor="b"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lang="en-GB" b="0" kern="0" dirty="0">
                  <a:solidFill>
                    <a:prstClr val="black"/>
                  </a:solidFill>
                  <a:latin typeface="Segoe UI" panose="020B0502040204020203" pitchFamily="34" charset="0"/>
                  <a:cs typeface="Segoe UI" panose="020B0502040204020203" pitchFamily="34" charset="0"/>
                </a:rPr>
                <a:t>DMZ</a:t>
              </a:r>
              <a:endParaRPr kumimoji="0" lang="en-GB"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 name="TextBox 546"/>
            <p:cNvSpPr txBox="1"/>
            <p:nvPr/>
          </p:nvSpPr>
          <p:spPr>
            <a:xfrm>
              <a:off x="2504771" y="3967276"/>
              <a:ext cx="1660605" cy="156966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SharePoint-Server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Domänencontroller?</a:t>
              </a:r>
            </a:p>
          </p:txBody>
        </p:sp>
        <p:sp>
          <p:nvSpPr>
            <p:cNvPr id="9" name="TextBox 547"/>
            <p:cNvSpPr txBox="1"/>
            <p:nvPr/>
          </p:nvSpPr>
          <p:spPr>
            <a:xfrm>
              <a:off x="7038686" y="4019010"/>
              <a:ext cx="1660605" cy="1569660"/>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SharePoint-Server?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Domänencontroller</a:t>
              </a:r>
            </a:p>
          </p:txBody>
        </p:sp>
        <p:cxnSp>
          <p:nvCxnSpPr>
            <p:cNvPr id="10" name="Straight Connector 9"/>
            <p:cNvCxnSpPr>
              <a:stCxn id="6" idx="1"/>
            </p:cNvCxnSpPr>
            <p:nvPr/>
          </p:nvCxnSpPr>
          <p:spPr bwMode="auto">
            <a:xfrm flipH="1">
              <a:off x="4048229" y="4918362"/>
              <a:ext cx="1478370" cy="0"/>
            </a:xfrm>
            <a:prstGeom prst="line">
              <a:avLst/>
            </a:prstGeom>
            <a:gradFill rotWithShape="1">
              <a:gsLst>
                <a:gs pos="0">
                  <a:srgbClr val="E4CD9A"/>
                </a:gs>
                <a:gs pos="100000">
                  <a:srgbClr val="EEEFD7"/>
                </a:gs>
              </a:gsLst>
              <a:lin ang="2700000" scaled="1"/>
            </a:gradFill>
            <a:ln w="38100" cap="flat" cmpd="sng" algn="ctr">
              <a:solidFill>
                <a:sysClr val="windowText" lastClr="000000"/>
              </a:solidFill>
              <a:prstDash val="solid"/>
              <a:round/>
              <a:headEnd type="none" w="med" len="med"/>
              <a:tailEnd type="none" w="med" len="med"/>
            </a:ln>
            <a:effectLst/>
          </p:spPr>
        </p:cxnSp>
        <p:grpSp>
          <p:nvGrpSpPr>
            <p:cNvPr id="11" name="Group 10"/>
            <p:cNvGrpSpPr>
              <a:grpSpLocks noChangeAspect="1"/>
            </p:cNvGrpSpPr>
            <p:nvPr/>
          </p:nvGrpSpPr>
          <p:grpSpPr bwMode="auto">
            <a:xfrm>
              <a:off x="1549660" y="1175414"/>
              <a:ext cx="2071374" cy="1175956"/>
              <a:chOff x="6696" y="1932"/>
              <a:chExt cx="539" cy="306"/>
            </a:xfrm>
          </p:grpSpPr>
          <p:sp>
            <p:nvSpPr>
              <p:cNvPr id="175" name="AutoShape 3"/>
              <p:cNvSpPr>
                <a:spLocks noChangeAspect="1" noChangeArrowheads="1" noTextEdit="1"/>
              </p:cNvSpPr>
              <p:nvPr/>
            </p:nvSpPr>
            <p:spPr bwMode="auto">
              <a:xfrm>
                <a:off x="6696" y="1934"/>
                <a:ext cx="539"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76" name="Freeform 175"/>
              <p:cNvSpPr>
                <a:spLocks/>
              </p:cNvSpPr>
              <p:nvPr/>
            </p:nvSpPr>
            <p:spPr bwMode="auto">
              <a:xfrm>
                <a:off x="6699" y="1932"/>
                <a:ext cx="536" cy="30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grpSp>
        <p:sp>
          <p:nvSpPr>
            <p:cNvPr id="12" name="Rectangle 11"/>
            <p:cNvSpPr/>
            <p:nvPr/>
          </p:nvSpPr>
          <p:spPr>
            <a:xfrm>
              <a:off x="2183952" y="1736759"/>
              <a:ext cx="982961" cy="369332"/>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effectLst/>
                  <a:uLnTx/>
                  <a:uFillTx/>
                  <a:latin typeface="Segoe UI" panose="020B0502040204020203" pitchFamily="34" charset="0"/>
                  <a:cs typeface="Segoe UI" panose="020B0502040204020203" pitchFamily="34" charset="0"/>
                </a:rPr>
                <a:t>Internet</a:t>
              </a:r>
            </a:p>
          </p:txBody>
        </p:sp>
        <p:grpSp>
          <p:nvGrpSpPr>
            <p:cNvPr id="13" name="Group 12"/>
            <p:cNvGrpSpPr>
              <a:grpSpLocks noChangeAspect="1"/>
            </p:cNvGrpSpPr>
            <p:nvPr/>
          </p:nvGrpSpPr>
          <p:grpSpPr>
            <a:xfrm>
              <a:off x="2154605" y="2580089"/>
              <a:ext cx="861488" cy="564301"/>
              <a:chOff x="3034223" y="2037174"/>
              <a:chExt cx="2311441" cy="1478128"/>
            </a:xfrm>
          </p:grpSpPr>
          <p:sp>
            <p:nvSpPr>
              <p:cNvPr id="160" name="Rectangle 159"/>
              <p:cNvSpPr/>
              <p:nvPr/>
            </p:nvSpPr>
            <p:spPr bwMode="auto">
              <a:xfrm>
                <a:off x="3037597" y="2049462"/>
                <a:ext cx="2305927" cy="146584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1" name="Rectangle 160"/>
              <p:cNvSpPr/>
              <p:nvPr/>
            </p:nvSpPr>
            <p:spPr bwMode="auto">
              <a:xfrm>
                <a:off x="3037597" y="2049462"/>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2" name="Rectangle 161"/>
              <p:cNvSpPr/>
              <p:nvPr/>
            </p:nvSpPr>
            <p:spPr bwMode="auto">
              <a:xfrm>
                <a:off x="3816348" y="2049462"/>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Rectangle 162"/>
              <p:cNvSpPr/>
              <p:nvPr/>
            </p:nvSpPr>
            <p:spPr bwMode="auto">
              <a:xfrm>
                <a:off x="4601284" y="2037174"/>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4" name="Rectangle 163"/>
              <p:cNvSpPr/>
              <p:nvPr/>
            </p:nvSpPr>
            <p:spPr bwMode="auto">
              <a:xfrm>
                <a:off x="3037597" y="2799681"/>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Rectangle 164"/>
              <p:cNvSpPr/>
              <p:nvPr/>
            </p:nvSpPr>
            <p:spPr bwMode="auto">
              <a:xfrm>
                <a:off x="3815074" y="2799681"/>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6" name="Rectangle 165"/>
              <p:cNvSpPr/>
              <p:nvPr/>
            </p:nvSpPr>
            <p:spPr bwMode="auto">
              <a:xfrm>
                <a:off x="4603424" y="2799680"/>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7" name="Rectangle 166"/>
              <p:cNvSpPr/>
              <p:nvPr/>
            </p:nvSpPr>
            <p:spPr bwMode="auto">
              <a:xfrm>
                <a:off x="3034223" y="2421945"/>
                <a:ext cx="37112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8" name="Rectangle 167"/>
              <p:cNvSpPr/>
              <p:nvPr/>
            </p:nvSpPr>
            <p:spPr bwMode="auto">
              <a:xfrm>
                <a:off x="5016480" y="2422921"/>
                <a:ext cx="329184"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9" name="Rectangle 168"/>
              <p:cNvSpPr/>
              <p:nvPr/>
            </p:nvSpPr>
            <p:spPr bwMode="auto">
              <a:xfrm>
                <a:off x="3448320" y="2421944"/>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0" name="Rectangle 169"/>
              <p:cNvSpPr/>
              <p:nvPr/>
            </p:nvSpPr>
            <p:spPr bwMode="auto">
              <a:xfrm>
                <a:off x="4232304" y="2421945"/>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1" name="Rectangle 170"/>
              <p:cNvSpPr/>
              <p:nvPr/>
            </p:nvSpPr>
            <p:spPr bwMode="auto">
              <a:xfrm>
                <a:off x="3037597" y="3178354"/>
                <a:ext cx="329184"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2" name="Rectangle 171"/>
              <p:cNvSpPr/>
              <p:nvPr/>
            </p:nvSpPr>
            <p:spPr bwMode="auto">
              <a:xfrm>
                <a:off x="4974544" y="3178352"/>
                <a:ext cx="37112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Rectangle 172"/>
              <p:cNvSpPr/>
              <p:nvPr/>
            </p:nvSpPr>
            <p:spPr bwMode="auto">
              <a:xfrm>
                <a:off x="3405343" y="3178353"/>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4" name="Rectangle 173"/>
              <p:cNvSpPr/>
              <p:nvPr/>
            </p:nvSpPr>
            <p:spPr bwMode="auto">
              <a:xfrm>
                <a:off x="4190560" y="3178355"/>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4" name="Group 13"/>
            <p:cNvGrpSpPr>
              <a:grpSpLocks noChangeAspect="1"/>
            </p:cNvGrpSpPr>
            <p:nvPr/>
          </p:nvGrpSpPr>
          <p:grpSpPr>
            <a:xfrm>
              <a:off x="4185117" y="4549675"/>
              <a:ext cx="1125703" cy="737371"/>
              <a:chOff x="3034223" y="2037174"/>
              <a:chExt cx="2311441" cy="1478128"/>
            </a:xfrm>
          </p:grpSpPr>
          <p:sp>
            <p:nvSpPr>
              <p:cNvPr id="145" name="Rectangle 144"/>
              <p:cNvSpPr/>
              <p:nvPr/>
            </p:nvSpPr>
            <p:spPr bwMode="auto">
              <a:xfrm>
                <a:off x="3037597" y="2049462"/>
                <a:ext cx="2305927" cy="146584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Rectangle 145"/>
              <p:cNvSpPr/>
              <p:nvPr/>
            </p:nvSpPr>
            <p:spPr bwMode="auto">
              <a:xfrm>
                <a:off x="3037597" y="2049462"/>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7" name="Rectangle 146"/>
              <p:cNvSpPr/>
              <p:nvPr/>
            </p:nvSpPr>
            <p:spPr bwMode="auto">
              <a:xfrm>
                <a:off x="3816348" y="2049462"/>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8" name="Rectangle 147"/>
              <p:cNvSpPr/>
              <p:nvPr/>
            </p:nvSpPr>
            <p:spPr bwMode="auto">
              <a:xfrm>
                <a:off x="4601284" y="2037174"/>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9" name="Rectangle 148"/>
              <p:cNvSpPr/>
              <p:nvPr/>
            </p:nvSpPr>
            <p:spPr bwMode="auto">
              <a:xfrm>
                <a:off x="3037597" y="2799681"/>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0" name="Rectangle 149"/>
              <p:cNvSpPr/>
              <p:nvPr/>
            </p:nvSpPr>
            <p:spPr bwMode="auto">
              <a:xfrm>
                <a:off x="3815074" y="2799681"/>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1" name="Rectangle 150"/>
              <p:cNvSpPr/>
              <p:nvPr/>
            </p:nvSpPr>
            <p:spPr bwMode="auto">
              <a:xfrm>
                <a:off x="4603424" y="2799680"/>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2" name="Rectangle 151"/>
              <p:cNvSpPr/>
              <p:nvPr/>
            </p:nvSpPr>
            <p:spPr bwMode="auto">
              <a:xfrm>
                <a:off x="3034223" y="2421945"/>
                <a:ext cx="37112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3" name="Rectangle 152"/>
              <p:cNvSpPr/>
              <p:nvPr/>
            </p:nvSpPr>
            <p:spPr bwMode="auto">
              <a:xfrm>
                <a:off x="5016480" y="2422921"/>
                <a:ext cx="329184"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4" name="Rectangle 153"/>
              <p:cNvSpPr/>
              <p:nvPr/>
            </p:nvSpPr>
            <p:spPr bwMode="auto">
              <a:xfrm>
                <a:off x="3448320" y="2421944"/>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5" name="Rectangle 154"/>
              <p:cNvSpPr/>
              <p:nvPr/>
            </p:nvSpPr>
            <p:spPr bwMode="auto">
              <a:xfrm>
                <a:off x="4232304" y="2421945"/>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6" name="Rectangle 155"/>
              <p:cNvSpPr/>
              <p:nvPr/>
            </p:nvSpPr>
            <p:spPr bwMode="auto">
              <a:xfrm>
                <a:off x="3037597" y="3178354"/>
                <a:ext cx="329184"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Rectangle 156"/>
              <p:cNvSpPr/>
              <p:nvPr/>
            </p:nvSpPr>
            <p:spPr bwMode="auto">
              <a:xfrm>
                <a:off x="4974544" y="3178352"/>
                <a:ext cx="37112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8" name="Rectangle 157"/>
              <p:cNvSpPr/>
              <p:nvPr/>
            </p:nvSpPr>
            <p:spPr bwMode="auto">
              <a:xfrm>
                <a:off x="3405343" y="3178353"/>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9" name="Rectangle 158"/>
              <p:cNvSpPr/>
              <p:nvPr/>
            </p:nvSpPr>
            <p:spPr bwMode="auto">
              <a:xfrm>
                <a:off x="4190560" y="3178355"/>
                <a:ext cx="742240" cy="336947"/>
              </a:xfrm>
              <a:prstGeom prst="rect">
                <a:avLst/>
              </a:prstGeom>
              <a:solidFill>
                <a:srgbClr val="FF6600"/>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5" name="Group 14"/>
            <p:cNvGrpSpPr/>
            <p:nvPr/>
          </p:nvGrpSpPr>
          <p:grpSpPr>
            <a:xfrm>
              <a:off x="1340418" y="3511191"/>
              <a:ext cx="967469" cy="1018697"/>
              <a:chOff x="5963056" y="923069"/>
              <a:chExt cx="752359" cy="792196"/>
            </a:xfrm>
          </p:grpSpPr>
          <p:grpSp>
            <p:nvGrpSpPr>
              <p:cNvPr id="84" name="Group 83"/>
              <p:cNvGrpSpPr>
                <a:grpSpLocks noChangeAspect="1"/>
              </p:cNvGrpSpPr>
              <p:nvPr/>
            </p:nvGrpSpPr>
            <p:grpSpPr>
              <a:xfrm>
                <a:off x="6279998" y="1180646"/>
                <a:ext cx="435417" cy="339661"/>
                <a:chOff x="1507436" y="1799127"/>
                <a:chExt cx="3681068" cy="2752580"/>
              </a:xfrm>
            </p:grpSpPr>
            <p:sp>
              <p:nvSpPr>
                <p:cNvPr id="138" name="Rectangle 137"/>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9" name="Rectangle 138"/>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0" name="Rectangle 139"/>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Isosceles Triangle 140"/>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2" name="Rectangle 141"/>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3" name="Freeform 142"/>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44" name="5-Point Star 143"/>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85" name="Group 84"/>
              <p:cNvGrpSpPr>
                <a:grpSpLocks noChangeAspect="1"/>
              </p:cNvGrpSpPr>
              <p:nvPr/>
            </p:nvGrpSpPr>
            <p:grpSpPr>
              <a:xfrm>
                <a:off x="6221333" y="1272834"/>
                <a:ext cx="435416" cy="339661"/>
                <a:chOff x="1507436" y="1799127"/>
                <a:chExt cx="3681068" cy="2752580"/>
              </a:xfrm>
            </p:grpSpPr>
            <p:sp>
              <p:nvSpPr>
                <p:cNvPr id="131" name="Rectangle 130"/>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2" name="Rectangle 131"/>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3" name="Rectangle 132"/>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4" name="Isosceles Triangle 133"/>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5" name="Rectangle 134"/>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6" name="Freeform 135"/>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7" name="5-Point Star 136"/>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86" name="Picture 85"/>
              <p:cNvPicPr>
                <a:picLocks noChangeAspect="1"/>
              </p:cNvPicPr>
              <p:nvPr/>
            </p:nvPicPr>
            <p:blipFill>
              <a:blip r:embed="rId2"/>
              <a:stretch>
                <a:fillRect/>
              </a:stretch>
            </p:blipFill>
            <p:spPr>
              <a:xfrm>
                <a:off x="5963056" y="923069"/>
                <a:ext cx="420854" cy="792196"/>
              </a:xfrm>
              <a:prstGeom prst="rect">
                <a:avLst/>
              </a:prstGeom>
            </p:spPr>
          </p:pic>
          <p:grpSp>
            <p:nvGrpSpPr>
              <p:cNvPr id="87" name="Group 86"/>
              <p:cNvGrpSpPr>
                <a:grpSpLocks noChangeAspect="1"/>
              </p:cNvGrpSpPr>
              <p:nvPr/>
            </p:nvGrpSpPr>
            <p:grpSpPr>
              <a:xfrm>
                <a:off x="6173483" y="1366930"/>
                <a:ext cx="435417" cy="339661"/>
                <a:chOff x="1507436" y="1799127"/>
                <a:chExt cx="3681068" cy="2752580"/>
              </a:xfrm>
            </p:grpSpPr>
            <p:sp>
              <p:nvSpPr>
                <p:cNvPr id="124" name="Rectangle 123"/>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5" name="Rectangle 124"/>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6" name="Rectangle 125"/>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Isosceles Triangle 126"/>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8" name="Rectangle 127"/>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Freeform 128"/>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30" name="5-Point Star 129"/>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88" name="Group 87"/>
              <p:cNvGrpSpPr>
                <a:grpSpLocks noChangeAspect="1"/>
              </p:cNvGrpSpPr>
              <p:nvPr/>
            </p:nvGrpSpPr>
            <p:grpSpPr bwMode="auto">
              <a:xfrm>
                <a:off x="6001838" y="1348635"/>
                <a:ext cx="278924" cy="336256"/>
                <a:chOff x="1780" y="1364"/>
                <a:chExt cx="793" cy="956"/>
              </a:xfrm>
            </p:grpSpPr>
            <p:sp>
              <p:nvSpPr>
                <p:cNvPr id="89"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0" name="Freeform 89"/>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1" name="Freeform 90"/>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2" name="Freeform 91"/>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3" name="Freeform 92"/>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4" name="Freeform 93"/>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5" name="Freeform 94"/>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6" name="Freeform 95"/>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7" name="Freeform 96"/>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8" name="Freeform 97"/>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99" name="Freeform 98"/>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0" name="Freeform 99"/>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1" name="Freeform 100"/>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2" name="Freeform 101"/>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3" name="Freeform 102"/>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4" name="Freeform 103"/>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5" name="Freeform 104"/>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6" name="Freeform 105"/>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7" name="Freeform 106"/>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8" name="Freeform 107"/>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09" name="Freeform 108"/>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0" name="Freeform 109"/>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1" name="Freeform 110"/>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2" name="Freeform 111"/>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3" name="Freeform 112"/>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4" name="Freeform 113"/>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5" name="Freeform 114"/>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6" name="Freeform 115"/>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7" name="Freeform 116"/>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8" name="Freeform 117"/>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19" name="Freeform 118"/>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0" name="Freeform 119"/>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1" name="Freeform 120"/>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2" name="Freeform 121"/>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123" name="Freeform 122"/>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grpSp>
        </p:grpSp>
        <p:grpSp>
          <p:nvGrpSpPr>
            <p:cNvPr id="16" name="Group 15"/>
            <p:cNvGrpSpPr/>
            <p:nvPr/>
          </p:nvGrpSpPr>
          <p:grpSpPr>
            <a:xfrm>
              <a:off x="1321588" y="4963839"/>
              <a:ext cx="955968" cy="875062"/>
              <a:chOff x="1321588" y="4963839"/>
              <a:chExt cx="955968" cy="875062"/>
            </a:xfrm>
          </p:grpSpPr>
          <p:pic>
            <p:nvPicPr>
              <p:cNvPr id="82" name="Picture 81"/>
              <p:cNvPicPr>
                <a:picLocks noChangeAspect="1"/>
              </p:cNvPicPr>
              <p:nvPr/>
            </p:nvPicPr>
            <p:blipFill>
              <a:blip r:embed="rId2"/>
              <a:stretch>
                <a:fillRect/>
              </a:stretch>
            </p:blipFill>
            <p:spPr>
              <a:xfrm>
                <a:off x="1321588" y="4963839"/>
                <a:ext cx="464877" cy="875062"/>
              </a:xfrm>
              <a:prstGeom prst="rect">
                <a:avLst/>
              </a:prstGeom>
            </p:spPr>
          </p:pic>
          <p:sp>
            <p:nvSpPr>
              <p:cNvPr id="83" name="Isosceles Triangle 82"/>
              <p:cNvSpPr/>
              <p:nvPr/>
            </p:nvSpPr>
            <p:spPr>
              <a:xfrm>
                <a:off x="1634586" y="5188183"/>
                <a:ext cx="642970" cy="554284"/>
              </a:xfrm>
              <a:prstGeom prst="triangle">
                <a:avLst/>
              </a:prstGeom>
              <a:solidFill>
                <a:srgbClr val="55D455"/>
              </a:solidFill>
              <a:ln w="12700" cap="flat" cmpd="sng" algn="ctr">
                <a:noFill/>
                <a:prstDash val="solid"/>
                <a:miter lim="800000"/>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grpSp>
          <p:nvGrpSpPr>
            <p:cNvPr id="17" name="Group 16"/>
            <p:cNvGrpSpPr/>
            <p:nvPr/>
          </p:nvGrpSpPr>
          <p:grpSpPr>
            <a:xfrm>
              <a:off x="5708826" y="3596827"/>
              <a:ext cx="967469" cy="1018697"/>
              <a:chOff x="5963056" y="923069"/>
              <a:chExt cx="752359" cy="792196"/>
            </a:xfrm>
          </p:grpSpPr>
          <p:grpSp>
            <p:nvGrpSpPr>
              <p:cNvPr id="21" name="Group 20"/>
              <p:cNvGrpSpPr>
                <a:grpSpLocks noChangeAspect="1"/>
              </p:cNvGrpSpPr>
              <p:nvPr/>
            </p:nvGrpSpPr>
            <p:grpSpPr>
              <a:xfrm>
                <a:off x="6279998" y="1180646"/>
                <a:ext cx="435417" cy="339661"/>
                <a:chOff x="1507436" y="1799127"/>
                <a:chExt cx="3681068" cy="2752580"/>
              </a:xfrm>
            </p:grpSpPr>
            <p:sp>
              <p:nvSpPr>
                <p:cNvPr id="75" name="Rectangle 74"/>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6" name="Rectangle 75"/>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7" name="Rectangle 76"/>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8" name="Isosceles Triangle 77"/>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9" name="Rectangle 78"/>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Freeform 79"/>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81" name="5-Point Star 80"/>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22" name="Group 21"/>
              <p:cNvGrpSpPr>
                <a:grpSpLocks noChangeAspect="1"/>
              </p:cNvGrpSpPr>
              <p:nvPr/>
            </p:nvGrpSpPr>
            <p:grpSpPr>
              <a:xfrm>
                <a:off x="6221333" y="1272834"/>
                <a:ext cx="435416" cy="339661"/>
                <a:chOff x="1507436" y="1799127"/>
                <a:chExt cx="3681068" cy="2752580"/>
              </a:xfrm>
            </p:grpSpPr>
            <p:sp>
              <p:nvSpPr>
                <p:cNvPr id="68" name="Rectangle 67"/>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9" name="Rectangle 68"/>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0" name="Rectangle 69"/>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1" name="Isosceles Triangle 70"/>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2" name="Rectangle 71"/>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3" name="Freeform 72"/>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74" name="5-Point Star 73"/>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23" name="Picture 22"/>
              <p:cNvPicPr>
                <a:picLocks noChangeAspect="1"/>
              </p:cNvPicPr>
              <p:nvPr/>
            </p:nvPicPr>
            <p:blipFill>
              <a:blip r:embed="rId2"/>
              <a:stretch>
                <a:fillRect/>
              </a:stretch>
            </p:blipFill>
            <p:spPr>
              <a:xfrm>
                <a:off x="5963056" y="923069"/>
                <a:ext cx="420854" cy="792196"/>
              </a:xfrm>
              <a:prstGeom prst="rect">
                <a:avLst/>
              </a:prstGeom>
            </p:spPr>
          </p:pic>
          <p:grpSp>
            <p:nvGrpSpPr>
              <p:cNvPr id="24" name="Group 23"/>
              <p:cNvGrpSpPr>
                <a:grpSpLocks noChangeAspect="1"/>
              </p:cNvGrpSpPr>
              <p:nvPr/>
            </p:nvGrpSpPr>
            <p:grpSpPr>
              <a:xfrm>
                <a:off x="6173483" y="1366930"/>
                <a:ext cx="435417" cy="339661"/>
                <a:chOff x="1507436" y="1799127"/>
                <a:chExt cx="3681068" cy="2752580"/>
              </a:xfrm>
            </p:grpSpPr>
            <p:sp>
              <p:nvSpPr>
                <p:cNvPr id="61" name="Rectangle 60"/>
                <p:cNvSpPr/>
                <p:nvPr/>
              </p:nvSpPr>
              <p:spPr bwMode="auto">
                <a:xfrm>
                  <a:off x="1507436" y="1808507"/>
                  <a:ext cx="3657600" cy="2743200"/>
                </a:xfrm>
                <a:prstGeom prst="rect">
                  <a:avLst/>
                </a:prstGeom>
                <a:solidFill>
                  <a:sysClr val="window" lastClr="FFFFFF"/>
                </a:solidFill>
                <a:ln w="19050" cap="flat" cmpd="sng" algn="ctr">
                  <a:solidFill>
                    <a:srgbClr val="0072C6"/>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Rectangle 61"/>
                <p:cNvSpPr/>
                <p:nvPr/>
              </p:nvSpPr>
              <p:spPr bwMode="auto">
                <a:xfrm>
                  <a:off x="1507436" y="1799127"/>
                  <a:ext cx="3681068" cy="45720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 name="Rectangle 62"/>
                <p:cNvSpPr/>
                <p:nvPr/>
              </p:nvSpPr>
              <p:spPr bwMode="auto">
                <a:xfrm>
                  <a:off x="4022473" y="1999656"/>
                  <a:ext cx="182880" cy="137160"/>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4" name="Isosceles Triangle 63"/>
                <p:cNvSpPr/>
                <p:nvPr/>
              </p:nvSpPr>
              <p:spPr bwMode="auto">
                <a:xfrm>
                  <a:off x="3963592" y="1875760"/>
                  <a:ext cx="300643" cy="151967"/>
                </a:xfrm>
                <a:prstGeom prst="triangle">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5" name="Rectangle 64"/>
                <p:cNvSpPr/>
                <p:nvPr/>
              </p:nvSpPr>
              <p:spPr bwMode="auto">
                <a:xfrm>
                  <a:off x="4079873" y="2034112"/>
                  <a:ext cx="45719" cy="10270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Freeform 65"/>
                <p:cNvSpPr>
                  <a:spLocks noEditPoints="1"/>
                </p:cNvSpPr>
                <p:nvPr/>
              </p:nvSpPr>
              <p:spPr bwMode="auto">
                <a:xfrm rot="21089782">
                  <a:off x="4799148" y="1871264"/>
                  <a:ext cx="289001" cy="285713"/>
                </a:xfrm>
                <a:custGeom>
                  <a:avLst/>
                  <a:gdLst>
                    <a:gd name="T0" fmla="*/ 48 w 54"/>
                    <a:gd name="T1" fmla="*/ 23 h 55"/>
                    <a:gd name="T2" fmla="*/ 45 w 54"/>
                    <a:gd name="T3" fmla="*/ 21 h 55"/>
                    <a:gd name="T4" fmla="*/ 44 w 54"/>
                    <a:gd name="T5" fmla="*/ 16 h 55"/>
                    <a:gd name="T6" fmla="*/ 48 w 54"/>
                    <a:gd name="T7" fmla="*/ 10 h 55"/>
                    <a:gd name="T8" fmla="*/ 42 w 54"/>
                    <a:gd name="T9" fmla="*/ 7 h 55"/>
                    <a:gd name="T10" fmla="*/ 36 w 54"/>
                    <a:gd name="T11" fmla="*/ 11 h 55"/>
                    <a:gd name="T12" fmla="*/ 31 w 54"/>
                    <a:gd name="T13" fmla="*/ 7 h 55"/>
                    <a:gd name="T14" fmla="*/ 29 w 54"/>
                    <a:gd name="T15" fmla="*/ 0 h 55"/>
                    <a:gd name="T16" fmla="*/ 23 w 54"/>
                    <a:gd name="T17" fmla="*/ 2 h 55"/>
                    <a:gd name="T18" fmla="*/ 21 w 54"/>
                    <a:gd name="T19" fmla="*/ 10 h 55"/>
                    <a:gd name="T20" fmla="*/ 15 w 54"/>
                    <a:gd name="T21" fmla="*/ 10 h 55"/>
                    <a:gd name="T22" fmla="*/ 9 w 54"/>
                    <a:gd name="T23" fmla="*/ 7 h 55"/>
                    <a:gd name="T24" fmla="*/ 7 w 54"/>
                    <a:gd name="T25" fmla="*/ 12 h 55"/>
                    <a:gd name="T26" fmla="*/ 10 w 54"/>
                    <a:gd name="T27" fmla="*/ 19 h 55"/>
                    <a:gd name="T28" fmla="*/ 9 w 54"/>
                    <a:gd name="T29" fmla="*/ 21 h 55"/>
                    <a:gd name="T30" fmla="*/ 6 w 54"/>
                    <a:gd name="T31" fmla="*/ 23 h 55"/>
                    <a:gd name="T32" fmla="*/ 0 w 54"/>
                    <a:gd name="T33" fmla="*/ 26 h 55"/>
                    <a:gd name="T34" fmla="*/ 2 w 54"/>
                    <a:gd name="T35" fmla="*/ 31 h 55"/>
                    <a:gd name="T36" fmla="*/ 9 w 54"/>
                    <a:gd name="T37" fmla="*/ 34 h 55"/>
                    <a:gd name="T38" fmla="*/ 10 w 54"/>
                    <a:gd name="T39" fmla="*/ 36 h 55"/>
                    <a:gd name="T40" fmla="*/ 10 w 54"/>
                    <a:gd name="T41" fmla="*/ 39 h 55"/>
                    <a:gd name="T42" fmla="*/ 7 w 54"/>
                    <a:gd name="T43" fmla="*/ 45 h 55"/>
                    <a:gd name="T44" fmla="*/ 12 w 54"/>
                    <a:gd name="T45" fmla="*/ 48 h 55"/>
                    <a:gd name="T46" fmla="*/ 19 w 54"/>
                    <a:gd name="T47" fmla="*/ 45 h 55"/>
                    <a:gd name="T48" fmla="*/ 21 w 54"/>
                    <a:gd name="T49" fmla="*/ 45 h 55"/>
                    <a:gd name="T50" fmla="*/ 23 w 54"/>
                    <a:gd name="T51" fmla="*/ 48 h 55"/>
                    <a:gd name="T52" fmla="*/ 25 w 54"/>
                    <a:gd name="T53" fmla="*/ 55 h 55"/>
                    <a:gd name="T54" fmla="*/ 31 w 54"/>
                    <a:gd name="T55" fmla="*/ 53 h 55"/>
                    <a:gd name="T56" fmla="*/ 33 w 54"/>
                    <a:gd name="T57" fmla="*/ 46 h 55"/>
                    <a:gd name="T58" fmla="*/ 35 w 54"/>
                    <a:gd name="T59" fmla="*/ 45 h 55"/>
                    <a:gd name="T60" fmla="*/ 39 w 54"/>
                    <a:gd name="T61" fmla="*/ 45 h 55"/>
                    <a:gd name="T62" fmla="*/ 45 w 54"/>
                    <a:gd name="T63" fmla="*/ 48 h 55"/>
                    <a:gd name="T64" fmla="*/ 48 w 54"/>
                    <a:gd name="T65" fmla="*/ 43 h 55"/>
                    <a:gd name="T66" fmla="*/ 44 w 54"/>
                    <a:gd name="T67" fmla="*/ 36 h 55"/>
                    <a:gd name="T68" fmla="*/ 45 w 54"/>
                    <a:gd name="T69" fmla="*/ 34 h 55"/>
                    <a:gd name="T70" fmla="*/ 48 w 54"/>
                    <a:gd name="T71" fmla="*/ 32 h 55"/>
                    <a:gd name="T72" fmla="*/ 54 w 54"/>
                    <a:gd name="T73" fmla="*/ 30 h 55"/>
                    <a:gd name="T74" fmla="*/ 52 w 54"/>
                    <a:gd name="T75" fmla="*/ 24 h 55"/>
                    <a:gd name="T76" fmla="*/ 17 w 54"/>
                    <a:gd name="T77" fmla="*/ 28 h 55"/>
                    <a:gd name="T78" fmla="*/ 37 w 54"/>
                    <a:gd name="T79"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55">
                      <a:moveTo>
                        <a:pt x="52" y="24"/>
                      </a:moveTo>
                      <a:cubicBezTo>
                        <a:pt x="48" y="23"/>
                        <a:pt x="48" y="23"/>
                        <a:pt x="48" y="23"/>
                      </a:cubicBezTo>
                      <a:cubicBezTo>
                        <a:pt x="46" y="23"/>
                        <a:pt x="45" y="22"/>
                        <a:pt x="45" y="21"/>
                      </a:cubicBezTo>
                      <a:cubicBezTo>
                        <a:pt x="45" y="21"/>
                        <a:pt x="45" y="21"/>
                        <a:pt x="45" y="21"/>
                      </a:cubicBezTo>
                      <a:cubicBezTo>
                        <a:pt x="45" y="21"/>
                        <a:pt x="44" y="20"/>
                        <a:pt x="44" y="19"/>
                      </a:cubicBezTo>
                      <a:cubicBezTo>
                        <a:pt x="44" y="18"/>
                        <a:pt x="43" y="17"/>
                        <a:pt x="44" y="16"/>
                      </a:cubicBezTo>
                      <a:cubicBezTo>
                        <a:pt x="48" y="12"/>
                        <a:pt x="48" y="12"/>
                        <a:pt x="48" y="12"/>
                      </a:cubicBezTo>
                      <a:cubicBezTo>
                        <a:pt x="48" y="11"/>
                        <a:pt x="48" y="10"/>
                        <a:pt x="48" y="10"/>
                      </a:cubicBezTo>
                      <a:cubicBezTo>
                        <a:pt x="45" y="7"/>
                        <a:pt x="45" y="7"/>
                        <a:pt x="45" y="7"/>
                      </a:cubicBezTo>
                      <a:cubicBezTo>
                        <a:pt x="44" y="7"/>
                        <a:pt x="43" y="6"/>
                        <a:pt x="42" y="7"/>
                      </a:cubicBezTo>
                      <a:cubicBezTo>
                        <a:pt x="39" y="10"/>
                        <a:pt x="39" y="10"/>
                        <a:pt x="39" y="10"/>
                      </a:cubicBezTo>
                      <a:cubicBezTo>
                        <a:pt x="37" y="11"/>
                        <a:pt x="36" y="11"/>
                        <a:pt x="36" y="11"/>
                      </a:cubicBezTo>
                      <a:cubicBezTo>
                        <a:pt x="35" y="10"/>
                        <a:pt x="34" y="10"/>
                        <a:pt x="33" y="9"/>
                      </a:cubicBezTo>
                      <a:cubicBezTo>
                        <a:pt x="32" y="9"/>
                        <a:pt x="31" y="8"/>
                        <a:pt x="31" y="7"/>
                      </a:cubicBezTo>
                      <a:cubicBezTo>
                        <a:pt x="31" y="2"/>
                        <a:pt x="31" y="2"/>
                        <a:pt x="31" y="2"/>
                      </a:cubicBezTo>
                      <a:cubicBezTo>
                        <a:pt x="31" y="1"/>
                        <a:pt x="30" y="0"/>
                        <a:pt x="29" y="0"/>
                      </a:cubicBezTo>
                      <a:cubicBezTo>
                        <a:pt x="25" y="0"/>
                        <a:pt x="25" y="0"/>
                        <a:pt x="25" y="0"/>
                      </a:cubicBezTo>
                      <a:cubicBezTo>
                        <a:pt x="24" y="0"/>
                        <a:pt x="24" y="1"/>
                        <a:pt x="23" y="2"/>
                      </a:cubicBezTo>
                      <a:cubicBezTo>
                        <a:pt x="23" y="7"/>
                        <a:pt x="23" y="7"/>
                        <a:pt x="23" y="7"/>
                      </a:cubicBezTo>
                      <a:cubicBezTo>
                        <a:pt x="23" y="9"/>
                        <a:pt x="22" y="9"/>
                        <a:pt x="21" y="10"/>
                      </a:cubicBezTo>
                      <a:cubicBezTo>
                        <a:pt x="20" y="10"/>
                        <a:pt x="19" y="10"/>
                        <a:pt x="19" y="11"/>
                      </a:cubicBezTo>
                      <a:cubicBezTo>
                        <a:pt x="18" y="11"/>
                        <a:pt x="17" y="11"/>
                        <a:pt x="15" y="10"/>
                      </a:cubicBezTo>
                      <a:cubicBezTo>
                        <a:pt x="12" y="7"/>
                        <a:pt x="12" y="7"/>
                        <a:pt x="12" y="7"/>
                      </a:cubicBezTo>
                      <a:cubicBezTo>
                        <a:pt x="11" y="6"/>
                        <a:pt x="10" y="7"/>
                        <a:pt x="9" y="7"/>
                      </a:cubicBezTo>
                      <a:cubicBezTo>
                        <a:pt x="7" y="10"/>
                        <a:pt x="7" y="10"/>
                        <a:pt x="7" y="10"/>
                      </a:cubicBezTo>
                      <a:cubicBezTo>
                        <a:pt x="6" y="10"/>
                        <a:pt x="6" y="11"/>
                        <a:pt x="7" y="12"/>
                      </a:cubicBezTo>
                      <a:cubicBezTo>
                        <a:pt x="10" y="16"/>
                        <a:pt x="10" y="16"/>
                        <a:pt x="10" y="16"/>
                      </a:cubicBezTo>
                      <a:cubicBezTo>
                        <a:pt x="11" y="17"/>
                        <a:pt x="10" y="18"/>
                        <a:pt x="10" y="19"/>
                      </a:cubicBezTo>
                      <a:cubicBezTo>
                        <a:pt x="10" y="19"/>
                        <a:pt x="10" y="19"/>
                        <a:pt x="10" y="19"/>
                      </a:cubicBezTo>
                      <a:cubicBezTo>
                        <a:pt x="10" y="20"/>
                        <a:pt x="9" y="21"/>
                        <a:pt x="9" y="21"/>
                      </a:cubicBezTo>
                      <a:cubicBezTo>
                        <a:pt x="9" y="21"/>
                        <a:pt x="9" y="21"/>
                        <a:pt x="9" y="21"/>
                      </a:cubicBezTo>
                      <a:cubicBezTo>
                        <a:pt x="9" y="22"/>
                        <a:pt x="8" y="23"/>
                        <a:pt x="6" y="23"/>
                      </a:cubicBezTo>
                      <a:cubicBezTo>
                        <a:pt x="2" y="24"/>
                        <a:pt x="2" y="24"/>
                        <a:pt x="2" y="24"/>
                      </a:cubicBezTo>
                      <a:cubicBezTo>
                        <a:pt x="1" y="24"/>
                        <a:pt x="0" y="25"/>
                        <a:pt x="0" y="26"/>
                      </a:cubicBezTo>
                      <a:cubicBezTo>
                        <a:pt x="0" y="30"/>
                        <a:pt x="0" y="30"/>
                        <a:pt x="0" y="30"/>
                      </a:cubicBezTo>
                      <a:cubicBezTo>
                        <a:pt x="0" y="30"/>
                        <a:pt x="1" y="31"/>
                        <a:pt x="2" y="31"/>
                      </a:cubicBezTo>
                      <a:cubicBezTo>
                        <a:pt x="6" y="32"/>
                        <a:pt x="6" y="32"/>
                        <a:pt x="6" y="32"/>
                      </a:cubicBezTo>
                      <a:cubicBezTo>
                        <a:pt x="8" y="32"/>
                        <a:pt x="9" y="33"/>
                        <a:pt x="9" y="34"/>
                      </a:cubicBezTo>
                      <a:cubicBezTo>
                        <a:pt x="9" y="34"/>
                        <a:pt x="9" y="34"/>
                        <a:pt x="9" y="34"/>
                      </a:cubicBezTo>
                      <a:cubicBezTo>
                        <a:pt x="9" y="34"/>
                        <a:pt x="10" y="35"/>
                        <a:pt x="10" y="36"/>
                      </a:cubicBezTo>
                      <a:cubicBezTo>
                        <a:pt x="10" y="36"/>
                        <a:pt x="10" y="36"/>
                        <a:pt x="10" y="36"/>
                      </a:cubicBezTo>
                      <a:cubicBezTo>
                        <a:pt x="10" y="37"/>
                        <a:pt x="11" y="38"/>
                        <a:pt x="10" y="39"/>
                      </a:cubicBezTo>
                      <a:cubicBezTo>
                        <a:pt x="7" y="43"/>
                        <a:pt x="7" y="43"/>
                        <a:pt x="7" y="43"/>
                      </a:cubicBezTo>
                      <a:cubicBezTo>
                        <a:pt x="6" y="44"/>
                        <a:pt x="6" y="45"/>
                        <a:pt x="7" y="45"/>
                      </a:cubicBezTo>
                      <a:cubicBezTo>
                        <a:pt x="9" y="48"/>
                        <a:pt x="9" y="48"/>
                        <a:pt x="9" y="48"/>
                      </a:cubicBezTo>
                      <a:cubicBezTo>
                        <a:pt x="10" y="48"/>
                        <a:pt x="11" y="49"/>
                        <a:pt x="12" y="48"/>
                      </a:cubicBezTo>
                      <a:cubicBezTo>
                        <a:pt x="15" y="45"/>
                        <a:pt x="15" y="45"/>
                        <a:pt x="15" y="45"/>
                      </a:cubicBezTo>
                      <a:cubicBezTo>
                        <a:pt x="17" y="44"/>
                        <a:pt x="18" y="44"/>
                        <a:pt x="19" y="45"/>
                      </a:cubicBezTo>
                      <a:cubicBezTo>
                        <a:pt x="19" y="45"/>
                        <a:pt x="19" y="45"/>
                        <a:pt x="19" y="45"/>
                      </a:cubicBezTo>
                      <a:cubicBezTo>
                        <a:pt x="19" y="45"/>
                        <a:pt x="20" y="45"/>
                        <a:pt x="21" y="45"/>
                      </a:cubicBezTo>
                      <a:cubicBezTo>
                        <a:pt x="21" y="45"/>
                        <a:pt x="21" y="46"/>
                        <a:pt x="21" y="46"/>
                      </a:cubicBezTo>
                      <a:cubicBezTo>
                        <a:pt x="22" y="46"/>
                        <a:pt x="23" y="46"/>
                        <a:pt x="23" y="48"/>
                      </a:cubicBezTo>
                      <a:cubicBezTo>
                        <a:pt x="23" y="53"/>
                        <a:pt x="23" y="53"/>
                        <a:pt x="23" y="53"/>
                      </a:cubicBezTo>
                      <a:cubicBezTo>
                        <a:pt x="24" y="54"/>
                        <a:pt x="24" y="55"/>
                        <a:pt x="25" y="55"/>
                      </a:cubicBezTo>
                      <a:cubicBezTo>
                        <a:pt x="29" y="55"/>
                        <a:pt x="29" y="55"/>
                        <a:pt x="29" y="55"/>
                      </a:cubicBezTo>
                      <a:cubicBezTo>
                        <a:pt x="30" y="55"/>
                        <a:pt x="31" y="54"/>
                        <a:pt x="31" y="53"/>
                      </a:cubicBezTo>
                      <a:cubicBezTo>
                        <a:pt x="31" y="48"/>
                        <a:pt x="31" y="48"/>
                        <a:pt x="31" y="48"/>
                      </a:cubicBezTo>
                      <a:cubicBezTo>
                        <a:pt x="31" y="46"/>
                        <a:pt x="32" y="46"/>
                        <a:pt x="33" y="46"/>
                      </a:cubicBezTo>
                      <a:cubicBezTo>
                        <a:pt x="33" y="46"/>
                        <a:pt x="33" y="45"/>
                        <a:pt x="33" y="45"/>
                      </a:cubicBezTo>
                      <a:cubicBezTo>
                        <a:pt x="34" y="45"/>
                        <a:pt x="35" y="45"/>
                        <a:pt x="35" y="45"/>
                      </a:cubicBezTo>
                      <a:cubicBezTo>
                        <a:pt x="35" y="45"/>
                        <a:pt x="35" y="45"/>
                        <a:pt x="35" y="45"/>
                      </a:cubicBezTo>
                      <a:cubicBezTo>
                        <a:pt x="36" y="44"/>
                        <a:pt x="37" y="44"/>
                        <a:pt x="39" y="45"/>
                      </a:cubicBezTo>
                      <a:cubicBezTo>
                        <a:pt x="42" y="48"/>
                        <a:pt x="42" y="48"/>
                        <a:pt x="42" y="48"/>
                      </a:cubicBezTo>
                      <a:cubicBezTo>
                        <a:pt x="43" y="49"/>
                        <a:pt x="44" y="48"/>
                        <a:pt x="45" y="48"/>
                      </a:cubicBezTo>
                      <a:cubicBezTo>
                        <a:pt x="48" y="45"/>
                        <a:pt x="48" y="45"/>
                        <a:pt x="48" y="45"/>
                      </a:cubicBezTo>
                      <a:cubicBezTo>
                        <a:pt x="48" y="45"/>
                        <a:pt x="48" y="44"/>
                        <a:pt x="48" y="43"/>
                      </a:cubicBezTo>
                      <a:cubicBezTo>
                        <a:pt x="45" y="39"/>
                        <a:pt x="45" y="39"/>
                        <a:pt x="45" y="39"/>
                      </a:cubicBezTo>
                      <a:cubicBezTo>
                        <a:pt x="43" y="38"/>
                        <a:pt x="44" y="37"/>
                        <a:pt x="44" y="36"/>
                      </a:cubicBezTo>
                      <a:cubicBezTo>
                        <a:pt x="44" y="36"/>
                        <a:pt x="44" y="36"/>
                        <a:pt x="44" y="36"/>
                      </a:cubicBezTo>
                      <a:cubicBezTo>
                        <a:pt x="44" y="35"/>
                        <a:pt x="45" y="34"/>
                        <a:pt x="45" y="34"/>
                      </a:cubicBezTo>
                      <a:cubicBezTo>
                        <a:pt x="45" y="34"/>
                        <a:pt x="45" y="34"/>
                        <a:pt x="45" y="34"/>
                      </a:cubicBezTo>
                      <a:cubicBezTo>
                        <a:pt x="45" y="33"/>
                        <a:pt x="46" y="32"/>
                        <a:pt x="48" y="32"/>
                      </a:cubicBezTo>
                      <a:cubicBezTo>
                        <a:pt x="52" y="31"/>
                        <a:pt x="52" y="31"/>
                        <a:pt x="52" y="31"/>
                      </a:cubicBezTo>
                      <a:cubicBezTo>
                        <a:pt x="53" y="31"/>
                        <a:pt x="54" y="30"/>
                        <a:pt x="54" y="30"/>
                      </a:cubicBezTo>
                      <a:cubicBezTo>
                        <a:pt x="54" y="26"/>
                        <a:pt x="54" y="26"/>
                        <a:pt x="54" y="26"/>
                      </a:cubicBezTo>
                      <a:cubicBezTo>
                        <a:pt x="54" y="25"/>
                        <a:pt x="53" y="24"/>
                        <a:pt x="52" y="24"/>
                      </a:cubicBezTo>
                      <a:close/>
                      <a:moveTo>
                        <a:pt x="27" y="37"/>
                      </a:moveTo>
                      <a:cubicBezTo>
                        <a:pt x="22" y="37"/>
                        <a:pt x="17" y="33"/>
                        <a:pt x="17" y="28"/>
                      </a:cubicBezTo>
                      <a:cubicBezTo>
                        <a:pt x="17" y="22"/>
                        <a:pt x="22" y="18"/>
                        <a:pt x="27" y="18"/>
                      </a:cubicBezTo>
                      <a:cubicBezTo>
                        <a:pt x="33" y="18"/>
                        <a:pt x="37" y="22"/>
                        <a:pt x="37" y="28"/>
                      </a:cubicBezTo>
                      <a:cubicBezTo>
                        <a:pt x="37" y="33"/>
                        <a:pt x="33" y="37"/>
                        <a:pt x="27" y="37"/>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7" name="5-Point Star 66"/>
                <p:cNvSpPr/>
                <p:nvPr/>
              </p:nvSpPr>
              <p:spPr bwMode="auto">
                <a:xfrm>
                  <a:off x="4384515" y="1879724"/>
                  <a:ext cx="304800" cy="268792"/>
                </a:xfrm>
                <a:prstGeom prst="star5">
                  <a:avLst/>
                </a:pr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25" name="Group 24"/>
              <p:cNvGrpSpPr>
                <a:grpSpLocks noChangeAspect="1"/>
              </p:cNvGrpSpPr>
              <p:nvPr/>
            </p:nvGrpSpPr>
            <p:grpSpPr bwMode="auto">
              <a:xfrm>
                <a:off x="6001838" y="1348635"/>
                <a:ext cx="278924" cy="336256"/>
                <a:chOff x="1780" y="1364"/>
                <a:chExt cx="793" cy="956"/>
              </a:xfrm>
            </p:grpSpPr>
            <p:sp>
              <p:nvSpPr>
                <p:cNvPr id="26" name="AutoShape 3"/>
                <p:cNvSpPr>
                  <a:spLocks noChangeAspect="1" noChangeArrowheads="1" noTextEdit="1"/>
                </p:cNvSpPr>
                <p:nvPr/>
              </p:nvSpPr>
              <p:spPr bwMode="auto">
                <a:xfrm>
                  <a:off x="1780" y="1364"/>
                  <a:ext cx="793" cy="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7" name="Freeform 26"/>
                <p:cNvSpPr>
                  <a:spLocks/>
                </p:cNvSpPr>
                <p:nvPr/>
              </p:nvSpPr>
              <p:spPr bwMode="auto">
                <a:xfrm>
                  <a:off x="1818" y="1494"/>
                  <a:ext cx="700" cy="717"/>
                </a:xfrm>
                <a:custGeom>
                  <a:avLst/>
                  <a:gdLst>
                    <a:gd name="T0" fmla="*/ 1472 w 1487"/>
                    <a:gd name="T1" fmla="*/ 646 h 1524"/>
                    <a:gd name="T2" fmla="*/ 646 w 1487"/>
                    <a:gd name="T3" fmla="*/ 69 h 1524"/>
                    <a:gd name="T4" fmla="*/ 69 w 1487"/>
                    <a:gd name="T5" fmla="*/ 895 h 1524"/>
                    <a:gd name="T6" fmla="*/ 170 w 1487"/>
                    <a:gd name="T7" fmla="*/ 1154 h 1524"/>
                    <a:gd name="T8" fmla="*/ 895 w 1487"/>
                    <a:gd name="T9" fmla="*/ 1472 h 1524"/>
                    <a:gd name="T10" fmla="*/ 1477 w 1487"/>
                    <a:gd name="T11" fmla="*/ 862 h 1524"/>
                    <a:gd name="T12" fmla="*/ 1472 w 1487"/>
                    <a:gd name="T13" fmla="*/ 646 h 1524"/>
                  </a:gdLst>
                  <a:ahLst/>
                  <a:cxnLst>
                    <a:cxn ang="0">
                      <a:pos x="T0" y="T1"/>
                    </a:cxn>
                    <a:cxn ang="0">
                      <a:pos x="T2" y="T3"/>
                    </a:cxn>
                    <a:cxn ang="0">
                      <a:pos x="T4" y="T5"/>
                    </a:cxn>
                    <a:cxn ang="0">
                      <a:pos x="T6" y="T7"/>
                    </a:cxn>
                    <a:cxn ang="0">
                      <a:pos x="T8" y="T9"/>
                    </a:cxn>
                    <a:cxn ang="0">
                      <a:pos x="T10" y="T11"/>
                    </a:cxn>
                    <a:cxn ang="0">
                      <a:pos x="T12" y="T13"/>
                    </a:cxn>
                  </a:cxnLst>
                  <a:rect l="0" t="0" r="r" b="b"/>
                  <a:pathLst>
                    <a:path w="1487" h="1524">
                      <a:moveTo>
                        <a:pt x="1472" y="646"/>
                      </a:moveTo>
                      <a:cubicBezTo>
                        <a:pt x="1403" y="258"/>
                        <a:pt x="1033" y="0"/>
                        <a:pt x="646" y="69"/>
                      </a:cubicBezTo>
                      <a:cubicBezTo>
                        <a:pt x="258" y="138"/>
                        <a:pt x="0" y="508"/>
                        <a:pt x="69" y="895"/>
                      </a:cubicBezTo>
                      <a:cubicBezTo>
                        <a:pt x="86" y="990"/>
                        <a:pt x="121" y="1078"/>
                        <a:pt x="170" y="1154"/>
                      </a:cubicBezTo>
                      <a:cubicBezTo>
                        <a:pt x="320" y="1390"/>
                        <a:pt x="603" y="1524"/>
                        <a:pt x="895" y="1472"/>
                      </a:cubicBezTo>
                      <a:cubicBezTo>
                        <a:pt x="1209" y="1416"/>
                        <a:pt x="1439" y="1163"/>
                        <a:pt x="1477" y="862"/>
                      </a:cubicBezTo>
                      <a:cubicBezTo>
                        <a:pt x="1487" y="792"/>
                        <a:pt x="1485" y="719"/>
                        <a:pt x="1472" y="646"/>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8" name="Freeform 27"/>
                <p:cNvSpPr>
                  <a:spLocks/>
                </p:cNvSpPr>
                <p:nvPr/>
              </p:nvSpPr>
              <p:spPr bwMode="auto">
                <a:xfrm>
                  <a:off x="1845" y="1860"/>
                  <a:ext cx="21" cy="41"/>
                </a:xfrm>
                <a:custGeom>
                  <a:avLst/>
                  <a:gdLst>
                    <a:gd name="T0" fmla="*/ 42 w 45"/>
                    <a:gd name="T1" fmla="*/ 29 h 87"/>
                    <a:gd name="T2" fmla="*/ 43 w 45"/>
                    <a:gd name="T3" fmla="*/ 16 h 87"/>
                    <a:gd name="T4" fmla="*/ 33 w 45"/>
                    <a:gd name="T5" fmla="*/ 8 h 87"/>
                    <a:gd name="T6" fmla="*/ 0 w 45"/>
                    <a:gd name="T7" fmla="*/ 0 h 87"/>
                    <a:gd name="T8" fmla="*/ 6 w 45"/>
                    <a:gd name="T9" fmla="*/ 87 h 87"/>
                    <a:gd name="T10" fmla="*/ 42 w 45"/>
                    <a:gd name="T11" fmla="*/ 29 h 87"/>
                  </a:gdLst>
                  <a:ahLst/>
                  <a:cxnLst>
                    <a:cxn ang="0">
                      <a:pos x="T0" y="T1"/>
                    </a:cxn>
                    <a:cxn ang="0">
                      <a:pos x="T2" y="T3"/>
                    </a:cxn>
                    <a:cxn ang="0">
                      <a:pos x="T4" y="T5"/>
                    </a:cxn>
                    <a:cxn ang="0">
                      <a:pos x="T6" y="T7"/>
                    </a:cxn>
                    <a:cxn ang="0">
                      <a:pos x="T8" y="T9"/>
                    </a:cxn>
                    <a:cxn ang="0">
                      <a:pos x="T10" y="T11"/>
                    </a:cxn>
                  </a:cxnLst>
                  <a:rect l="0" t="0" r="r" b="b"/>
                  <a:pathLst>
                    <a:path w="45" h="87">
                      <a:moveTo>
                        <a:pt x="42" y="29"/>
                      </a:moveTo>
                      <a:cubicBezTo>
                        <a:pt x="44" y="25"/>
                        <a:pt x="45" y="20"/>
                        <a:pt x="43" y="16"/>
                      </a:cubicBezTo>
                      <a:cubicBezTo>
                        <a:pt x="41" y="12"/>
                        <a:pt x="38" y="9"/>
                        <a:pt x="33" y="8"/>
                      </a:cubicBezTo>
                      <a:cubicBezTo>
                        <a:pt x="0" y="0"/>
                        <a:pt x="0" y="0"/>
                        <a:pt x="0" y="0"/>
                      </a:cubicBezTo>
                      <a:cubicBezTo>
                        <a:pt x="0" y="29"/>
                        <a:pt x="2" y="58"/>
                        <a:pt x="6" y="87"/>
                      </a:cubicBezTo>
                      <a:lnTo>
                        <a:pt x="42" y="29"/>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29" name="Freeform 28"/>
                <p:cNvSpPr>
                  <a:spLocks/>
                </p:cNvSpPr>
                <p:nvPr/>
              </p:nvSpPr>
              <p:spPr bwMode="auto">
                <a:xfrm>
                  <a:off x="1845" y="1589"/>
                  <a:ext cx="366" cy="339"/>
                </a:xfrm>
                <a:custGeom>
                  <a:avLst/>
                  <a:gdLst>
                    <a:gd name="T0" fmla="*/ 329 w 778"/>
                    <a:gd name="T1" fmla="*/ 265 h 721"/>
                    <a:gd name="T2" fmla="*/ 620 w 778"/>
                    <a:gd name="T3" fmla="*/ 103 h 721"/>
                    <a:gd name="T4" fmla="*/ 631 w 778"/>
                    <a:gd name="T5" fmla="*/ 101 h 721"/>
                    <a:gd name="T6" fmla="*/ 631 w 778"/>
                    <a:gd name="T7" fmla="*/ 102 h 721"/>
                    <a:gd name="T8" fmla="*/ 688 w 778"/>
                    <a:gd name="T9" fmla="*/ 105 h 721"/>
                    <a:gd name="T10" fmla="*/ 688 w 778"/>
                    <a:gd name="T11" fmla="*/ 105 h 721"/>
                    <a:gd name="T12" fmla="*/ 729 w 778"/>
                    <a:gd name="T13" fmla="*/ 76 h 721"/>
                    <a:gd name="T14" fmla="*/ 735 w 778"/>
                    <a:gd name="T15" fmla="*/ 66 h 721"/>
                    <a:gd name="T16" fmla="*/ 732 w 778"/>
                    <a:gd name="T17" fmla="*/ 55 h 721"/>
                    <a:gd name="T18" fmla="*/ 724 w 778"/>
                    <a:gd name="T19" fmla="*/ 46 h 721"/>
                    <a:gd name="T20" fmla="*/ 768 w 778"/>
                    <a:gd name="T21" fmla="*/ 36 h 721"/>
                    <a:gd name="T22" fmla="*/ 778 w 778"/>
                    <a:gd name="T23" fmla="*/ 22 h 721"/>
                    <a:gd name="T24" fmla="*/ 767 w 778"/>
                    <a:gd name="T25" fmla="*/ 9 h 721"/>
                    <a:gd name="T26" fmla="*/ 714 w 778"/>
                    <a:gd name="T27" fmla="*/ 1 h 721"/>
                    <a:gd name="T28" fmla="*/ 370 w 778"/>
                    <a:gd name="T29" fmla="*/ 23 h 721"/>
                    <a:gd name="T30" fmla="*/ 366 w 778"/>
                    <a:gd name="T31" fmla="*/ 25 h 721"/>
                    <a:gd name="T32" fmla="*/ 315 w 778"/>
                    <a:gd name="T33" fmla="*/ 45 h 721"/>
                    <a:gd name="T34" fmla="*/ 221 w 778"/>
                    <a:gd name="T35" fmla="*/ 53 h 721"/>
                    <a:gd name="T36" fmla="*/ 0 w 778"/>
                    <a:gd name="T37" fmla="*/ 550 h 721"/>
                    <a:gd name="T38" fmla="*/ 17 w 778"/>
                    <a:gd name="T39" fmla="*/ 550 h 721"/>
                    <a:gd name="T40" fmla="*/ 89 w 778"/>
                    <a:gd name="T41" fmla="*/ 572 h 721"/>
                    <a:gd name="T42" fmla="*/ 118 w 778"/>
                    <a:gd name="T43" fmla="*/ 599 h 721"/>
                    <a:gd name="T44" fmla="*/ 120 w 778"/>
                    <a:gd name="T45" fmla="*/ 600 h 721"/>
                    <a:gd name="T46" fmla="*/ 153 w 778"/>
                    <a:gd name="T47" fmla="*/ 621 h 721"/>
                    <a:gd name="T48" fmla="*/ 174 w 778"/>
                    <a:gd name="T49" fmla="*/ 649 h 721"/>
                    <a:gd name="T50" fmla="*/ 202 w 778"/>
                    <a:gd name="T51" fmla="*/ 703 h 721"/>
                    <a:gd name="T52" fmla="*/ 209 w 778"/>
                    <a:gd name="T53" fmla="*/ 710 h 721"/>
                    <a:gd name="T54" fmla="*/ 235 w 778"/>
                    <a:gd name="T55" fmla="*/ 720 h 721"/>
                    <a:gd name="T56" fmla="*/ 247 w 778"/>
                    <a:gd name="T57" fmla="*/ 718 h 721"/>
                    <a:gd name="T58" fmla="*/ 254 w 778"/>
                    <a:gd name="T59" fmla="*/ 709 h 721"/>
                    <a:gd name="T60" fmla="*/ 264 w 778"/>
                    <a:gd name="T61" fmla="*/ 648 h 721"/>
                    <a:gd name="T62" fmla="*/ 261 w 778"/>
                    <a:gd name="T63" fmla="*/ 637 h 721"/>
                    <a:gd name="T64" fmla="*/ 256 w 778"/>
                    <a:gd name="T65" fmla="*/ 632 h 721"/>
                    <a:gd name="T66" fmla="*/ 267 w 778"/>
                    <a:gd name="T67" fmla="*/ 623 h 721"/>
                    <a:gd name="T68" fmla="*/ 270 w 778"/>
                    <a:gd name="T69" fmla="*/ 618 h 721"/>
                    <a:gd name="T70" fmla="*/ 279 w 778"/>
                    <a:gd name="T71" fmla="*/ 601 h 721"/>
                    <a:gd name="T72" fmla="*/ 329 w 778"/>
                    <a:gd name="T73" fmla="*/ 26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8" h="721">
                      <a:moveTo>
                        <a:pt x="329" y="265"/>
                      </a:moveTo>
                      <a:cubicBezTo>
                        <a:pt x="398" y="165"/>
                        <a:pt x="507" y="109"/>
                        <a:pt x="620" y="103"/>
                      </a:cubicBezTo>
                      <a:cubicBezTo>
                        <a:pt x="631" y="101"/>
                        <a:pt x="631" y="101"/>
                        <a:pt x="631" y="101"/>
                      </a:cubicBezTo>
                      <a:cubicBezTo>
                        <a:pt x="631" y="102"/>
                        <a:pt x="631" y="102"/>
                        <a:pt x="631" y="102"/>
                      </a:cubicBezTo>
                      <a:cubicBezTo>
                        <a:pt x="650" y="102"/>
                        <a:pt x="669" y="103"/>
                        <a:pt x="688" y="105"/>
                      </a:cubicBezTo>
                      <a:cubicBezTo>
                        <a:pt x="688" y="105"/>
                        <a:pt x="688" y="105"/>
                        <a:pt x="688" y="105"/>
                      </a:cubicBezTo>
                      <a:cubicBezTo>
                        <a:pt x="729" y="76"/>
                        <a:pt x="729" y="76"/>
                        <a:pt x="729" y="76"/>
                      </a:cubicBezTo>
                      <a:cubicBezTo>
                        <a:pt x="732" y="74"/>
                        <a:pt x="735" y="70"/>
                        <a:pt x="735" y="66"/>
                      </a:cubicBezTo>
                      <a:cubicBezTo>
                        <a:pt x="736" y="62"/>
                        <a:pt x="734" y="58"/>
                        <a:pt x="732" y="55"/>
                      </a:cubicBezTo>
                      <a:cubicBezTo>
                        <a:pt x="724" y="46"/>
                        <a:pt x="724" y="46"/>
                        <a:pt x="724" y="46"/>
                      </a:cubicBezTo>
                      <a:cubicBezTo>
                        <a:pt x="768" y="36"/>
                        <a:pt x="768" y="36"/>
                        <a:pt x="768" y="36"/>
                      </a:cubicBezTo>
                      <a:cubicBezTo>
                        <a:pt x="774" y="34"/>
                        <a:pt x="778" y="29"/>
                        <a:pt x="778" y="22"/>
                      </a:cubicBezTo>
                      <a:cubicBezTo>
                        <a:pt x="778" y="16"/>
                        <a:pt x="774" y="10"/>
                        <a:pt x="767" y="9"/>
                      </a:cubicBezTo>
                      <a:cubicBezTo>
                        <a:pt x="725" y="0"/>
                        <a:pt x="717" y="0"/>
                        <a:pt x="714" y="1"/>
                      </a:cubicBezTo>
                      <a:cubicBezTo>
                        <a:pt x="703" y="2"/>
                        <a:pt x="503" y="15"/>
                        <a:pt x="370" y="23"/>
                      </a:cubicBezTo>
                      <a:cubicBezTo>
                        <a:pt x="369" y="24"/>
                        <a:pt x="367" y="24"/>
                        <a:pt x="366" y="25"/>
                      </a:cubicBezTo>
                      <a:cubicBezTo>
                        <a:pt x="315" y="45"/>
                        <a:pt x="315" y="45"/>
                        <a:pt x="315" y="45"/>
                      </a:cubicBezTo>
                      <a:cubicBezTo>
                        <a:pt x="221" y="53"/>
                        <a:pt x="221" y="53"/>
                        <a:pt x="221" y="53"/>
                      </a:cubicBezTo>
                      <a:cubicBezTo>
                        <a:pt x="87" y="180"/>
                        <a:pt x="5" y="358"/>
                        <a:pt x="0" y="550"/>
                      </a:cubicBezTo>
                      <a:cubicBezTo>
                        <a:pt x="17" y="550"/>
                        <a:pt x="17" y="550"/>
                        <a:pt x="17" y="550"/>
                      </a:cubicBezTo>
                      <a:cubicBezTo>
                        <a:pt x="89" y="572"/>
                        <a:pt x="89" y="572"/>
                        <a:pt x="89" y="572"/>
                      </a:cubicBezTo>
                      <a:cubicBezTo>
                        <a:pt x="118" y="599"/>
                        <a:pt x="118" y="599"/>
                        <a:pt x="118" y="599"/>
                      </a:cubicBezTo>
                      <a:cubicBezTo>
                        <a:pt x="119" y="599"/>
                        <a:pt x="120" y="600"/>
                        <a:pt x="120" y="600"/>
                      </a:cubicBezTo>
                      <a:cubicBezTo>
                        <a:pt x="153" y="621"/>
                        <a:pt x="153" y="621"/>
                        <a:pt x="153" y="621"/>
                      </a:cubicBezTo>
                      <a:cubicBezTo>
                        <a:pt x="174" y="649"/>
                        <a:pt x="174" y="649"/>
                        <a:pt x="174" y="649"/>
                      </a:cubicBezTo>
                      <a:cubicBezTo>
                        <a:pt x="202" y="703"/>
                        <a:pt x="202" y="703"/>
                        <a:pt x="202" y="703"/>
                      </a:cubicBezTo>
                      <a:cubicBezTo>
                        <a:pt x="203" y="706"/>
                        <a:pt x="206" y="709"/>
                        <a:pt x="209" y="710"/>
                      </a:cubicBezTo>
                      <a:cubicBezTo>
                        <a:pt x="235" y="720"/>
                        <a:pt x="235" y="720"/>
                        <a:pt x="235" y="720"/>
                      </a:cubicBezTo>
                      <a:cubicBezTo>
                        <a:pt x="239" y="721"/>
                        <a:pt x="244" y="721"/>
                        <a:pt x="247" y="718"/>
                      </a:cubicBezTo>
                      <a:cubicBezTo>
                        <a:pt x="251" y="716"/>
                        <a:pt x="253" y="713"/>
                        <a:pt x="254" y="709"/>
                      </a:cubicBezTo>
                      <a:cubicBezTo>
                        <a:pt x="264" y="648"/>
                        <a:pt x="264" y="648"/>
                        <a:pt x="264" y="648"/>
                      </a:cubicBezTo>
                      <a:cubicBezTo>
                        <a:pt x="264" y="644"/>
                        <a:pt x="263" y="640"/>
                        <a:pt x="261" y="637"/>
                      </a:cubicBezTo>
                      <a:cubicBezTo>
                        <a:pt x="256" y="632"/>
                        <a:pt x="256" y="632"/>
                        <a:pt x="256" y="632"/>
                      </a:cubicBezTo>
                      <a:cubicBezTo>
                        <a:pt x="267" y="623"/>
                        <a:pt x="267" y="623"/>
                        <a:pt x="267" y="623"/>
                      </a:cubicBezTo>
                      <a:cubicBezTo>
                        <a:pt x="268" y="621"/>
                        <a:pt x="270" y="620"/>
                        <a:pt x="270" y="618"/>
                      </a:cubicBezTo>
                      <a:cubicBezTo>
                        <a:pt x="279" y="601"/>
                        <a:pt x="279" y="601"/>
                        <a:pt x="279" y="601"/>
                      </a:cubicBezTo>
                      <a:cubicBezTo>
                        <a:pt x="243" y="492"/>
                        <a:pt x="257" y="367"/>
                        <a:pt x="329" y="265"/>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0" name="Freeform 29"/>
                <p:cNvSpPr>
                  <a:spLocks/>
                </p:cNvSpPr>
                <p:nvPr/>
              </p:nvSpPr>
              <p:spPr bwMode="auto">
                <a:xfrm>
                  <a:off x="2252" y="1934"/>
                  <a:ext cx="50" cy="30"/>
                </a:xfrm>
                <a:custGeom>
                  <a:avLst/>
                  <a:gdLst>
                    <a:gd name="T0" fmla="*/ 3 w 105"/>
                    <a:gd name="T1" fmla="*/ 54 h 62"/>
                    <a:gd name="T2" fmla="*/ 18 w 105"/>
                    <a:gd name="T3" fmla="*/ 49 h 62"/>
                    <a:gd name="T4" fmla="*/ 27 w 105"/>
                    <a:gd name="T5" fmla="*/ 36 h 62"/>
                    <a:gd name="T6" fmla="*/ 84 w 105"/>
                    <a:gd name="T7" fmla="*/ 61 h 62"/>
                    <a:gd name="T8" fmla="*/ 92 w 105"/>
                    <a:gd name="T9" fmla="*/ 62 h 62"/>
                    <a:gd name="T10" fmla="*/ 101 w 105"/>
                    <a:gd name="T11" fmla="*/ 56 h 62"/>
                    <a:gd name="T12" fmla="*/ 99 w 105"/>
                    <a:gd name="T13" fmla="*/ 38 h 62"/>
                    <a:gd name="T14" fmla="*/ 58 w 105"/>
                    <a:gd name="T15" fmla="*/ 0 h 62"/>
                    <a:gd name="T16" fmla="*/ 0 w 105"/>
                    <a:gd name="T17" fmla="*/ 53 h 62"/>
                    <a:gd name="T18" fmla="*/ 3 w 105"/>
                    <a:gd name="T19"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2">
                      <a:moveTo>
                        <a:pt x="3" y="54"/>
                      </a:moveTo>
                      <a:cubicBezTo>
                        <a:pt x="9" y="56"/>
                        <a:pt x="15" y="53"/>
                        <a:pt x="18" y="49"/>
                      </a:cubicBezTo>
                      <a:cubicBezTo>
                        <a:pt x="27" y="36"/>
                        <a:pt x="27" y="36"/>
                        <a:pt x="27" y="36"/>
                      </a:cubicBezTo>
                      <a:cubicBezTo>
                        <a:pt x="84" y="61"/>
                        <a:pt x="84" y="61"/>
                        <a:pt x="84" y="61"/>
                      </a:cubicBezTo>
                      <a:cubicBezTo>
                        <a:pt x="86" y="62"/>
                        <a:pt x="89" y="62"/>
                        <a:pt x="92" y="62"/>
                      </a:cubicBezTo>
                      <a:cubicBezTo>
                        <a:pt x="96" y="61"/>
                        <a:pt x="99" y="59"/>
                        <a:pt x="101" y="56"/>
                      </a:cubicBezTo>
                      <a:cubicBezTo>
                        <a:pt x="105" y="50"/>
                        <a:pt x="104" y="43"/>
                        <a:pt x="99" y="38"/>
                      </a:cubicBezTo>
                      <a:cubicBezTo>
                        <a:pt x="58" y="0"/>
                        <a:pt x="58" y="0"/>
                        <a:pt x="58" y="0"/>
                      </a:cubicBezTo>
                      <a:cubicBezTo>
                        <a:pt x="41" y="20"/>
                        <a:pt x="21" y="38"/>
                        <a:pt x="0" y="53"/>
                      </a:cubicBezTo>
                      <a:lnTo>
                        <a:pt x="3" y="54"/>
                      </a:ln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1" name="Freeform 30"/>
                <p:cNvSpPr>
                  <a:spLocks/>
                </p:cNvSpPr>
                <p:nvPr/>
              </p:nvSpPr>
              <p:spPr bwMode="auto">
                <a:xfrm>
                  <a:off x="2285" y="1914"/>
                  <a:ext cx="17" cy="22"/>
                </a:xfrm>
                <a:custGeom>
                  <a:avLst/>
                  <a:gdLst>
                    <a:gd name="T0" fmla="*/ 4 w 37"/>
                    <a:gd name="T1" fmla="*/ 26 h 47"/>
                    <a:gd name="T2" fmla="*/ 3 w 37"/>
                    <a:gd name="T3" fmla="*/ 29 h 47"/>
                    <a:gd name="T4" fmla="*/ 12 w 37"/>
                    <a:gd name="T5" fmla="*/ 46 h 47"/>
                    <a:gd name="T6" fmla="*/ 19 w 37"/>
                    <a:gd name="T7" fmla="*/ 47 h 47"/>
                    <a:gd name="T8" fmla="*/ 29 w 37"/>
                    <a:gd name="T9" fmla="*/ 37 h 47"/>
                    <a:gd name="T10" fmla="*/ 35 w 37"/>
                    <a:gd name="T11" fmla="*/ 20 h 47"/>
                    <a:gd name="T12" fmla="*/ 29 w 37"/>
                    <a:gd name="T13" fmla="*/ 4 h 47"/>
                    <a:gd name="T14" fmla="*/ 23 w 37"/>
                    <a:gd name="T15" fmla="*/ 0 h 47"/>
                    <a:gd name="T16" fmla="*/ 18 w 37"/>
                    <a:gd name="T17" fmla="*/ 8 h 47"/>
                    <a:gd name="T18" fmla="*/ 4 w 37"/>
                    <a:gd name="T19"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7">
                      <a:moveTo>
                        <a:pt x="4" y="26"/>
                      </a:moveTo>
                      <a:cubicBezTo>
                        <a:pt x="3" y="29"/>
                        <a:pt x="3" y="29"/>
                        <a:pt x="3" y="29"/>
                      </a:cubicBezTo>
                      <a:cubicBezTo>
                        <a:pt x="0" y="36"/>
                        <a:pt x="4" y="44"/>
                        <a:pt x="12" y="46"/>
                      </a:cubicBezTo>
                      <a:cubicBezTo>
                        <a:pt x="14" y="47"/>
                        <a:pt x="16" y="47"/>
                        <a:pt x="19" y="47"/>
                      </a:cubicBezTo>
                      <a:cubicBezTo>
                        <a:pt x="24" y="46"/>
                        <a:pt x="28" y="43"/>
                        <a:pt x="29" y="37"/>
                      </a:cubicBezTo>
                      <a:cubicBezTo>
                        <a:pt x="35" y="20"/>
                        <a:pt x="35" y="20"/>
                        <a:pt x="35" y="20"/>
                      </a:cubicBezTo>
                      <a:cubicBezTo>
                        <a:pt x="37" y="14"/>
                        <a:pt x="35" y="7"/>
                        <a:pt x="29" y="4"/>
                      </a:cubicBezTo>
                      <a:cubicBezTo>
                        <a:pt x="23" y="0"/>
                        <a:pt x="23" y="0"/>
                        <a:pt x="23" y="0"/>
                      </a:cubicBezTo>
                      <a:cubicBezTo>
                        <a:pt x="21" y="3"/>
                        <a:pt x="19" y="5"/>
                        <a:pt x="18" y="8"/>
                      </a:cubicBezTo>
                      <a:cubicBezTo>
                        <a:pt x="13" y="14"/>
                        <a:pt x="8" y="20"/>
                        <a:pt x="4" y="2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2" name="Freeform 31"/>
                <p:cNvSpPr>
                  <a:spLocks/>
                </p:cNvSpPr>
                <p:nvPr/>
              </p:nvSpPr>
              <p:spPr bwMode="auto">
                <a:xfrm>
                  <a:off x="2299" y="1922"/>
                  <a:ext cx="40" cy="28"/>
                </a:xfrm>
                <a:custGeom>
                  <a:avLst/>
                  <a:gdLst>
                    <a:gd name="T0" fmla="*/ 10 w 85"/>
                    <a:gd name="T1" fmla="*/ 28 h 59"/>
                    <a:gd name="T2" fmla="*/ 63 w 85"/>
                    <a:gd name="T3" fmla="*/ 57 h 59"/>
                    <a:gd name="T4" fmla="*/ 72 w 85"/>
                    <a:gd name="T5" fmla="*/ 58 h 59"/>
                    <a:gd name="T6" fmla="*/ 82 w 85"/>
                    <a:gd name="T7" fmla="*/ 51 h 59"/>
                    <a:gd name="T8" fmla="*/ 76 w 85"/>
                    <a:gd name="T9" fmla="*/ 32 h 59"/>
                    <a:gd name="T10" fmla="*/ 23 w 85"/>
                    <a:gd name="T11" fmla="*/ 4 h 59"/>
                    <a:gd name="T12" fmla="*/ 4 w 85"/>
                    <a:gd name="T13" fmla="*/ 9 h 59"/>
                    <a:gd name="T14" fmla="*/ 10 w 85"/>
                    <a:gd name="T15" fmla="*/ 2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9">
                      <a:moveTo>
                        <a:pt x="10" y="28"/>
                      </a:moveTo>
                      <a:cubicBezTo>
                        <a:pt x="63" y="57"/>
                        <a:pt x="63" y="57"/>
                        <a:pt x="63" y="57"/>
                      </a:cubicBezTo>
                      <a:cubicBezTo>
                        <a:pt x="66" y="58"/>
                        <a:pt x="69" y="59"/>
                        <a:pt x="72" y="58"/>
                      </a:cubicBezTo>
                      <a:cubicBezTo>
                        <a:pt x="76" y="57"/>
                        <a:pt x="80" y="55"/>
                        <a:pt x="82" y="51"/>
                      </a:cubicBezTo>
                      <a:cubicBezTo>
                        <a:pt x="85" y="44"/>
                        <a:pt x="83" y="36"/>
                        <a:pt x="76" y="32"/>
                      </a:cubicBezTo>
                      <a:cubicBezTo>
                        <a:pt x="23" y="4"/>
                        <a:pt x="23" y="4"/>
                        <a:pt x="23" y="4"/>
                      </a:cubicBezTo>
                      <a:cubicBezTo>
                        <a:pt x="16" y="0"/>
                        <a:pt x="8" y="3"/>
                        <a:pt x="4" y="9"/>
                      </a:cubicBezTo>
                      <a:cubicBezTo>
                        <a:pt x="0" y="16"/>
                        <a:pt x="3" y="25"/>
                        <a:pt x="10" y="28"/>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3" name="Freeform 32"/>
                <p:cNvSpPr>
                  <a:spLocks/>
                </p:cNvSpPr>
                <p:nvPr/>
              </p:nvSpPr>
              <p:spPr bwMode="auto">
                <a:xfrm>
                  <a:off x="2124" y="1964"/>
                  <a:ext cx="183" cy="143"/>
                </a:xfrm>
                <a:custGeom>
                  <a:avLst/>
                  <a:gdLst>
                    <a:gd name="T0" fmla="*/ 265 w 388"/>
                    <a:gd name="T1" fmla="*/ 303 h 304"/>
                    <a:gd name="T2" fmla="*/ 269 w 388"/>
                    <a:gd name="T3" fmla="*/ 301 h 304"/>
                    <a:gd name="T4" fmla="*/ 312 w 388"/>
                    <a:gd name="T5" fmla="*/ 279 h 304"/>
                    <a:gd name="T6" fmla="*/ 317 w 388"/>
                    <a:gd name="T7" fmla="*/ 275 h 304"/>
                    <a:gd name="T8" fmla="*/ 358 w 388"/>
                    <a:gd name="T9" fmla="*/ 225 h 304"/>
                    <a:gd name="T10" fmla="*/ 361 w 388"/>
                    <a:gd name="T11" fmla="*/ 220 h 304"/>
                    <a:gd name="T12" fmla="*/ 386 w 388"/>
                    <a:gd name="T13" fmla="*/ 137 h 304"/>
                    <a:gd name="T14" fmla="*/ 383 w 388"/>
                    <a:gd name="T15" fmla="*/ 123 h 304"/>
                    <a:gd name="T16" fmla="*/ 336 w 388"/>
                    <a:gd name="T17" fmla="*/ 73 h 304"/>
                    <a:gd name="T18" fmla="*/ 318 w 388"/>
                    <a:gd name="T19" fmla="*/ 26 h 304"/>
                    <a:gd name="T20" fmla="*/ 312 w 388"/>
                    <a:gd name="T21" fmla="*/ 19 h 304"/>
                    <a:gd name="T22" fmla="*/ 285 w 388"/>
                    <a:gd name="T23" fmla="*/ 2 h 304"/>
                    <a:gd name="T24" fmla="*/ 273 w 388"/>
                    <a:gd name="T25" fmla="*/ 1 h 304"/>
                    <a:gd name="T26" fmla="*/ 265 w 388"/>
                    <a:gd name="T27" fmla="*/ 10 h 304"/>
                    <a:gd name="T28" fmla="*/ 252 w 388"/>
                    <a:gd name="T29" fmla="*/ 44 h 304"/>
                    <a:gd name="T30" fmla="*/ 233 w 388"/>
                    <a:gd name="T31" fmla="*/ 42 h 304"/>
                    <a:gd name="T32" fmla="*/ 234 w 388"/>
                    <a:gd name="T33" fmla="*/ 31 h 304"/>
                    <a:gd name="T34" fmla="*/ 230 w 388"/>
                    <a:gd name="T35" fmla="*/ 20 h 304"/>
                    <a:gd name="T36" fmla="*/ 229 w 388"/>
                    <a:gd name="T37" fmla="*/ 18 h 304"/>
                    <a:gd name="T38" fmla="*/ 151 w 388"/>
                    <a:gd name="T39" fmla="*/ 50 h 304"/>
                    <a:gd name="T40" fmla="*/ 150 w 388"/>
                    <a:gd name="T41" fmla="*/ 52 h 304"/>
                    <a:gd name="T42" fmla="*/ 146 w 388"/>
                    <a:gd name="T43" fmla="*/ 51 h 304"/>
                    <a:gd name="T44" fmla="*/ 115 w 388"/>
                    <a:gd name="T45" fmla="*/ 58 h 304"/>
                    <a:gd name="T46" fmla="*/ 77 w 388"/>
                    <a:gd name="T47" fmla="*/ 100 h 304"/>
                    <a:gd name="T48" fmla="*/ 75 w 388"/>
                    <a:gd name="T49" fmla="*/ 102 h 304"/>
                    <a:gd name="T50" fmla="*/ 62 w 388"/>
                    <a:gd name="T51" fmla="*/ 123 h 304"/>
                    <a:gd name="T52" fmla="*/ 8 w 388"/>
                    <a:gd name="T53" fmla="*/ 147 h 304"/>
                    <a:gd name="T54" fmla="*/ 0 w 388"/>
                    <a:gd name="T55" fmla="*/ 161 h 304"/>
                    <a:gd name="T56" fmla="*/ 12 w 388"/>
                    <a:gd name="T57" fmla="*/ 266 h 304"/>
                    <a:gd name="T58" fmla="*/ 6 w 388"/>
                    <a:gd name="T59" fmla="*/ 285 h 304"/>
                    <a:gd name="T60" fmla="*/ 10 w 388"/>
                    <a:gd name="T61" fmla="*/ 299 h 304"/>
                    <a:gd name="T62" fmla="*/ 23 w 388"/>
                    <a:gd name="T63" fmla="*/ 303 h 304"/>
                    <a:gd name="T64" fmla="*/ 90 w 388"/>
                    <a:gd name="T65" fmla="*/ 287 h 304"/>
                    <a:gd name="T66" fmla="*/ 95 w 388"/>
                    <a:gd name="T67" fmla="*/ 285 h 304"/>
                    <a:gd name="T68" fmla="*/ 157 w 388"/>
                    <a:gd name="T69" fmla="*/ 238 h 304"/>
                    <a:gd name="T70" fmla="*/ 194 w 388"/>
                    <a:gd name="T71" fmla="*/ 259 h 304"/>
                    <a:gd name="T72" fmla="*/ 216 w 388"/>
                    <a:gd name="T73" fmla="*/ 282 h 304"/>
                    <a:gd name="T74" fmla="*/ 259 w 388"/>
                    <a:gd name="T75" fmla="*/ 303 h 304"/>
                    <a:gd name="T76" fmla="*/ 265 w 388"/>
                    <a:gd name="T77" fmla="*/ 30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304">
                      <a:moveTo>
                        <a:pt x="265" y="303"/>
                      </a:moveTo>
                      <a:cubicBezTo>
                        <a:pt x="266" y="303"/>
                        <a:pt x="268" y="302"/>
                        <a:pt x="269" y="301"/>
                      </a:cubicBezTo>
                      <a:cubicBezTo>
                        <a:pt x="312" y="279"/>
                        <a:pt x="312" y="279"/>
                        <a:pt x="312" y="279"/>
                      </a:cubicBezTo>
                      <a:cubicBezTo>
                        <a:pt x="314" y="278"/>
                        <a:pt x="315" y="277"/>
                        <a:pt x="317" y="275"/>
                      </a:cubicBezTo>
                      <a:cubicBezTo>
                        <a:pt x="358" y="225"/>
                        <a:pt x="358" y="225"/>
                        <a:pt x="358" y="225"/>
                      </a:cubicBezTo>
                      <a:cubicBezTo>
                        <a:pt x="360" y="224"/>
                        <a:pt x="361" y="222"/>
                        <a:pt x="361" y="220"/>
                      </a:cubicBezTo>
                      <a:cubicBezTo>
                        <a:pt x="386" y="137"/>
                        <a:pt x="386" y="137"/>
                        <a:pt x="386" y="137"/>
                      </a:cubicBezTo>
                      <a:cubicBezTo>
                        <a:pt x="388" y="132"/>
                        <a:pt x="386" y="127"/>
                        <a:pt x="383" y="123"/>
                      </a:cubicBezTo>
                      <a:cubicBezTo>
                        <a:pt x="336" y="73"/>
                        <a:pt x="336" y="73"/>
                        <a:pt x="336" y="73"/>
                      </a:cubicBezTo>
                      <a:cubicBezTo>
                        <a:pt x="318" y="26"/>
                        <a:pt x="318" y="26"/>
                        <a:pt x="318" y="26"/>
                      </a:cubicBezTo>
                      <a:cubicBezTo>
                        <a:pt x="316" y="23"/>
                        <a:pt x="314" y="20"/>
                        <a:pt x="312" y="19"/>
                      </a:cubicBezTo>
                      <a:cubicBezTo>
                        <a:pt x="285" y="2"/>
                        <a:pt x="285" y="2"/>
                        <a:pt x="285" y="2"/>
                      </a:cubicBezTo>
                      <a:cubicBezTo>
                        <a:pt x="282" y="0"/>
                        <a:pt x="277" y="0"/>
                        <a:pt x="273" y="1"/>
                      </a:cubicBezTo>
                      <a:cubicBezTo>
                        <a:pt x="269" y="2"/>
                        <a:pt x="266" y="6"/>
                        <a:pt x="265" y="10"/>
                      </a:cubicBezTo>
                      <a:cubicBezTo>
                        <a:pt x="252" y="44"/>
                        <a:pt x="252" y="44"/>
                        <a:pt x="252" y="44"/>
                      </a:cubicBezTo>
                      <a:cubicBezTo>
                        <a:pt x="233" y="42"/>
                        <a:pt x="233" y="42"/>
                        <a:pt x="233" y="42"/>
                      </a:cubicBezTo>
                      <a:cubicBezTo>
                        <a:pt x="234" y="31"/>
                        <a:pt x="234" y="31"/>
                        <a:pt x="234" y="31"/>
                      </a:cubicBezTo>
                      <a:cubicBezTo>
                        <a:pt x="235" y="27"/>
                        <a:pt x="233" y="23"/>
                        <a:pt x="230" y="20"/>
                      </a:cubicBezTo>
                      <a:cubicBezTo>
                        <a:pt x="230" y="19"/>
                        <a:pt x="229" y="18"/>
                        <a:pt x="229" y="18"/>
                      </a:cubicBezTo>
                      <a:cubicBezTo>
                        <a:pt x="204" y="31"/>
                        <a:pt x="178" y="42"/>
                        <a:pt x="151" y="50"/>
                      </a:cubicBezTo>
                      <a:cubicBezTo>
                        <a:pt x="150" y="52"/>
                        <a:pt x="150" y="52"/>
                        <a:pt x="150" y="52"/>
                      </a:cubicBezTo>
                      <a:cubicBezTo>
                        <a:pt x="146" y="51"/>
                        <a:pt x="146" y="51"/>
                        <a:pt x="146" y="51"/>
                      </a:cubicBezTo>
                      <a:cubicBezTo>
                        <a:pt x="136" y="54"/>
                        <a:pt x="126" y="56"/>
                        <a:pt x="115" y="58"/>
                      </a:cubicBezTo>
                      <a:cubicBezTo>
                        <a:pt x="77" y="100"/>
                        <a:pt x="77" y="100"/>
                        <a:pt x="77" y="100"/>
                      </a:cubicBezTo>
                      <a:cubicBezTo>
                        <a:pt x="76" y="100"/>
                        <a:pt x="76" y="101"/>
                        <a:pt x="75" y="102"/>
                      </a:cubicBezTo>
                      <a:cubicBezTo>
                        <a:pt x="62" y="123"/>
                        <a:pt x="62" y="123"/>
                        <a:pt x="62" y="123"/>
                      </a:cubicBezTo>
                      <a:cubicBezTo>
                        <a:pt x="8" y="147"/>
                        <a:pt x="8" y="147"/>
                        <a:pt x="8" y="147"/>
                      </a:cubicBezTo>
                      <a:cubicBezTo>
                        <a:pt x="3" y="150"/>
                        <a:pt x="0" y="155"/>
                        <a:pt x="0" y="161"/>
                      </a:cubicBezTo>
                      <a:cubicBezTo>
                        <a:pt x="12" y="266"/>
                        <a:pt x="12" y="266"/>
                        <a:pt x="12" y="266"/>
                      </a:cubicBezTo>
                      <a:cubicBezTo>
                        <a:pt x="6" y="285"/>
                        <a:pt x="6" y="285"/>
                        <a:pt x="6" y="285"/>
                      </a:cubicBezTo>
                      <a:cubicBezTo>
                        <a:pt x="5" y="290"/>
                        <a:pt x="6" y="295"/>
                        <a:pt x="10" y="299"/>
                      </a:cubicBezTo>
                      <a:cubicBezTo>
                        <a:pt x="13" y="302"/>
                        <a:pt x="18" y="304"/>
                        <a:pt x="23" y="303"/>
                      </a:cubicBezTo>
                      <a:cubicBezTo>
                        <a:pt x="90" y="287"/>
                        <a:pt x="90" y="287"/>
                        <a:pt x="90" y="287"/>
                      </a:cubicBezTo>
                      <a:cubicBezTo>
                        <a:pt x="92" y="287"/>
                        <a:pt x="93" y="286"/>
                        <a:pt x="95" y="285"/>
                      </a:cubicBezTo>
                      <a:cubicBezTo>
                        <a:pt x="157" y="238"/>
                        <a:pt x="157" y="238"/>
                        <a:pt x="157" y="238"/>
                      </a:cubicBezTo>
                      <a:cubicBezTo>
                        <a:pt x="194" y="259"/>
                        <a:pt x="194" y="259"/>
                        <a:pt x="194" y="259"/>
                      </a:cubicBezTo>
                      <a:cubicBezTo>
                        <a:pt x="203" y="268"/>
                        <a:pt x="213" y="278"/>
                        <a:pt x="216" y="282"/>
                      </a:cubicBezTo>
                      <a:cubicBezTo>
                        <a:pt x="218" y="292"/>
                        <a:pt x="230" y="296"/>
                        <a:pt x="259" y="303"/>
                      </a:cubicBezTo>
                      <a:cubicBezTo>
                        <a:pt x="261" y="303"/>
                        <a:pt x="263" y="303"/>
                        <a:pt x="265" y="303"/>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4" name="Freeform 33"/>
                <p:cNvSpPr>
                  <a:spLocks/>
                </p:cNvSpPr>
                <p:nvPr/>
              </p:nvSpPr>
              <p:spPr bwMode="auto">
                <a:xfrm>
                  <a:off x="2238" y="2107"/>
                  <a:ext cx="26" cy="25"/>
                </a:xfrm>
                <a:custGeom>
                  <a:avLst/>
                  <a:gdLst>
                    <a:gd name="T0" fmla="*/ 52 w 54"/>
                    <a:gd name="T1" fmla="*/ 7 h 52"/>
                    <a:gd name="T2" fmla="*/ 38 w 54"/>
                    <a:gd name="T3" fmla="*/ 0 h 52"/>
                    <a:gd name="T4" fmla="*/ 17 w 54"/>
                    <a:gd name="T5" fmla="*/ 1 h 52"/>
                    <a:gd name="T6" fmla="*/ 4 w 54"/>
                    <a:gd name="T7" fmla="*/ 6 h 52"/>
                    <a:gd name="T8" fmla="*/ 1 w 54"/>
                    <a:gd name="T9" fmla="*/ 20 h 52"/>
                    <a:gd name="T10" fmla="*/ 10 w 54"/>
                    <a:gd name="T11" fmla="*/ 43 h 52"/>
                    <a:gd name="T12" fmla="*/ 21 w 54"/>
                    <a:gd name="T13" fmla="*/ 52 h 52"/>
                    <a:gd name="T14" fmla="*/ 25 w 54"/>
                    <a:gd name="T15" fmla="*/ 52 h 52"/>
                    <a:gd name="T16" fmla="*/ 34 w 54"/>
                    <a:gd name="T17" fmla="*/ 46 h 52"/>
                    <a:gd name="T18" fmla="*/ 51 w 54"/>
                    <a:gd name="T19" fmla="*/ 22 h 52"/>
                    <a:gd name="T20" fmla="*/ 52 w 54"/>
                    <a:gd name="T21"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52">
                      <a:moveTo>
                        <a:pt x="52" y="7"/>
                      </a:moveTo>
                      <a:cubicBezTo>
                        <a:pt x="49" y="2"/>
                        <a:pt x="44" y="0"/>
                        <a:pt x="38" y="0"/>
                      </a:cubicBezTo>
                      <a:cubicBezTo>
                        <a:pt x="30" y="1"/>
                        <a:pt x="20" y="1"/>
                        <a:pt x="17" y="1"/>
                      </a:cubicBezTo>
                      <a:cubicBezTo>
                        <a:pt x="12" y="0"/>
                        <a:pt x="7" y="2"/>
                        <a:pt x="4" y="6"/>
                      </a:cubicBezTo>
                      <a:cubicBezTo>
                        <a:pt x="1" y="10"/>
                        <a:pt x="0" y="15"/>
                        <a:pt x="1" y="20"/>
                      </a:cubicBezTo>
                      <a:cubicBezTo>
                        <a:pt x="10" y="43"/>
                        <a:pt x="10" y="43"/>
                        <a:pt x="10" y="43"/>
                      </a:cubicBezTo>
                      <a:cubicBezTo>
                        <a:pt x="11" y="48"/>
                        <a:pt x="16" y="51"/>
                        <a:pt x="21" y="52"/>
                      </a:cubicBezTo>
                      <a:cubicBezTo>
                        <a:pt x="22" y="52"/>
                        <a:pt x="24" y="52"/>
                        <a:pt x="25" y="52"/>
                      </a:cubicBezTo>
                      <a:cubicBezTo>
                        <a:pt x="29" y="51"/>
                        <a:pt x="32" y="49"/>
                        <a:pt x="34" y="46"/>
                      </a:cubicBezTo>
                      <a:cubicBezTo>
                        <a:pt x="51" y="22"/>
                        <a:pt x="51" y="22"/>
                        <a:pt x="51" y="22"/>
                      </a:cubicBezTo>
                      <a:cubicBezTo>
                        <a:pt x="54" y="18"/>
                        <a:pt x="54" y="12"/>
                        <a:pt x="52" y="7"/>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5" name="Freeform 34"/>
                <p:cNvSpPr>
                  <a:spLocks/>
                </p:cNvSpPr>
                <p:nvPr/>
              </p:nvSpPr>
              <p:spPr bwMode="auto">
                <a:xfrm>
                  <a:off x="2361" y="2057"/>
                  <a:ext cx="32" cy="42"/>
                </a:xfrm>
                <a:custGeom>
                  <a:avLst/>
                  <a:gdLst>
                    <a:gd name="T0" fmla="*/ 66 w 68"/>
                    <a:gd name="T1" fmla="*/ 30 h 90"/>
                    <a:gd name="T2" fmla="*/ 52 w 68"/>
                    <a:gd name="T3" fmla="*/ 22 h 90"/>
                    <a:gd name="T4" fmla="*/ 45 w 68"/>
                    <a:gd name="T5" fmla="*/ 8 h 90"/>
                    <a:gd name="T6" fmla="*/ 31 w 68"/>
                    <a:gd name="T7" fmla="*/ 0 h 90"/>
                    <a:gd name="T8" fmla="*/ 19 w 68"/>
                    <a:gd name="T9" fmla="*/ 10 h 90"/>
                    <a:gd name="T10" fmla="*/ 1 w 68"/>
                    <a:gd name="T11" fmla="*/ 72 h 90"/>
                    <a:gd name="T12" fmla="*/ 8 w 68"/>
                    <a:gd name="T13" fmla="*/ 88 h 90"/>
                    <a:gd name="T14" fmla="*/ 17 w 68"/>
                    <a:gd name="T15" fmla="*/ 89 h 90"/>
                    <a:gd name="T16" fmla="*/ 25 w 68"/>
                    <a:gd name="T17" fmla="*/ 85 h 90"/>
                    <a:gd name="T18" fmla="*/ 63 w 68"/>
                    <a:gd name="T19" fmla="*/ 46 h 90"/>
                    <a:gd name="T20" fmla="*/ 66 w 68"/>
                    <a:gd name="T21"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90">
                      <a:moveTo>
                        <a:pt x="66" y="30"/>
                      </a:moveTo>
                      <a:cubicBezTo>
                        <a:pt x="63" y="25"/>
                        <a:pt x="57" y="22"/>
                        <a:pt x="52" y="22"/>
                      </a:cubicBezTo>
                      <a:cubicBezTo>
                        <a:pt x="45" y="8"/>
                        <a:pt x="45" y="8"/>
                        <a:pt x="45" y="8"/>
                      </a:cubicBezTo>
                      <a:cubicBezTo>
                        <a:pt x="43" y="3"/>
                        <a:pt x="37" y="0"/>
                        <a:pt x="31" y="0"/>
                      </a:cubicBezTo>
                      <a:cubicBezTo>
                        <a:pt x="25" y="1"/>
                        <a:pt x="20" y="5"/>
                        <a:pt x="19" y="10"/>
                      </a:cubicBezTo>
                      <a:cubicBezTo>
                        <a:pt x="1" y="72"/>
                        <a:pt x="1" y="72"/>
                        <a:pt x="1" y="72"/>
                      </a:cubicBezTo>
                      <a:cubicBezTo>
                        <a:pt x="0" y="78"/>
                        <a:pt x="2" y="84"/>
                        <a:pt x="8" y="88"/>
                      </a:cubicBezTo>
                      <a:cubicBezTo>
                        <a:pt x="11" y="89"/>
                        <a:pt x="14" y="90"/>
                        <a:pt x="17" y="89"/>
                      </a:cubicBezTo>
                      <a:cubicBezTo>
                        <a:pt x="20" y="89"/>
                        <a:pt x="23" y="88"/>
                        <a:pt x="25" y="85"/>
                      </a:cubicBezTo>
                      <a:cubicBezTo>
                        <a:pt x="63" y="46"/>
                        <a:pt x="63" y="46"/>
                        <a:pt x="63" y="46"/>
                      </a:cubicBezTo>
                      <a:cubicBezTo>
                        <a:pt x="67" y="42"/>
                        <a:pt x="68" y="35"/>
                        <a:pt x="66" y="30"/>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6" name="Freeform 35"/>
                <p:cNvSpPr>
                  <a:spLocks/>
                </p:cNvSpPr>
                <p:nvPr/>
              </p:nvSpPr>
              <p:spPr bwMode="auto">
                <a:xfrm>
                  <a:off x="2307" y="2091"/>
                  <a:ext cx="54" cy="48"/>
                </a:xfrm>
                <a:custGeom>
                  <a:avLst/>
                  <a:gdLst>
                    <a:gd name="T0" fmla="*/ 112 w 116"/>
                    <a:gd name="T1" fmla="*/ 22 h 101"/>
                    <a:gd name="T2" fmla="*/ 105 w 116"/>
                    <a:gd name="T3" fmla="*/ 8 h 101"/>
                    <a:gd name="T4" fmla="*/ 95 w 116"/>
                    <a:gd name="T5" fmla="*/ 0 h 101"/>
                    <a:gd name="T6" fmla="*/ 83 w 116"/>
                    <a:gd name="T7" fmla="*/ 4 h 101"/>
                    <a:gd name="T8" fmla="*/ 6 w 116"/>
                    <a:gd name="T9" fmla="*/ 77 h 101"/>
                    <a:gd name="T10" fmla="*/ 4 w 116"/>
                    <a:gd name="T11" fmla="*/ 96 h 101"/>
                    <a:gd name="T12" fmla="*/ 18 w 116"/>
                    <a:gd name="T13" fmla="*/ 101 h 101"/>
                    <a:gd name="T14" fmla="*/ 23 w 116"/>
                    <a:gd name="T15" fmla="*/ 98 h 101"/>
                    <a:gd name="T16" fmla="*/ 108 w 116"/>
                    <a:gd name="T17" fmla="*/ 40 h 101"/>
                    <a:gd name="T18" fmla="*/ 112 w 116"/>
                    <a:gd name="T19" fmla="*/ 2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01">
                      <a:moveTo>
                        <a:pt x="112" y="22"/>
                      </a:moveTo>
                      <a:cubicBezTo>
                        <a:pt x="105" y="8"/>
                        <a:pt x="105" y="8"/>
                        <a:pt x="105" y="8"/>
                      </a:cubicBezTo>
                      <a:cubicBezTo>
                        <a:pt x="103" y="4"/>
                        <a:pt x="99" y="1"/>
                        <a:pt x="95" y="0"/>
                      </a:cubicBezTo>
                      <a:cubicBezTo>
                        <a:pt x="91" y="0"/>
                        <a:pt x="86" y="1"/>
                        <a:pt x="83" y="4"/>
                      </a:cubicBezTo>
                      <a:cubicBezTo>
                        <a:pt x="6" y="77"/>
                        <a:pt x="6" y="77"/>
                        <a:pt x="6" y="77"/>
                      </a:cubicBezTo>
                      <a:cubicBezTo>
                        <a:pt x="0" y="82"/>
                        <a:pt x="0" y="90"/>
                        <a:pt x="4" y="96"/>
                      </a:cubicBezTo>
                      <a:cubicBezTo>
                        <a:pt x="8" y="100"/>
                        <a:pt x="13" y="101"/>
                        <a:pt x="18" y="101"/>
                      </a:cubicBezTo>
                      <a:cubicBezTo>
                        <a:pt x="20" y="100"/>
                        <a:pt x="21" y="99"/>
                        <a:pt x="23" y="98"/>
                      </a:cubicBezTo>
                      <a:cubicBezTo>
                        <a:pt x="108" y="40"/>
                        <a:pt x="108" y="40"/>
                        <a:pt x="108" y="40"/>
                      </a:cubicBezTo>
                      <a:cubicBezTo>
                        <a:pt x="114" y="36"/>
                        <a:pt x="116" y="28"/>
                        <a:pt x="112" y="22"/>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7" name="Freeform 36"/>
                <p:cNvSpPr>
                  <a:spLocks/>
                </p:cNvSpPr>
                <p:nvPr/>
              </p:nvSpPr>
              <p:spPr bwMode="auto">
                <a:xfrm>
                  <a:off x="2339" y="1982"/>
                  <a:ext cx="23" cy="19"/>
                </a:xfrm>
                <a:custGeom>
                  <a:avLst/>
                  <a:gdLst>
                    <a:gd name="T0" fmla="*/ 41 w 49"/>
                    <a:gd name="T1" fmla="*/ 16 h 42"/>
                    <a:gd name="T2" fmla="*/ 23 w 49"/>
                    <a:gd name="T3" fmla="*/ 4 h 42"/>
                    <a:gd name="T4" fmla="*/ 4 w 49"/>
                    <a:gd name="T5" fmla="*/ 8 h 42"/>
                    <a:gd name="T6" fmla="*/ 8 w 49"/>
                    <a:gd name="T7" fmla="*/ 28 h 42"/>
                    <a:gd name="T8" fmla="*/ 26 w 49"/>
                    <a:gd name="T9" fmla="*/ 39 h 42"/>
                    <a:gd name="T10" fmla="*/ 36 w 49"/>
                    <a:gd name="T11" fmla="*/ 41 h 42"/>
                    <a:gd name="T12" fmla="*/ 45 w 49"/>
                    <a:gd name="T13" fmla="*/ 35 h 42"/>
                    <a:gd name="T14" fmla="*/ 41 w 49"/>
                    <a:gd name="T15" fmla="*/ 16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41" y="16"/>
                      </a:moveTo>
                      <a:cubicBezTo>
                        <a:pt x="23" y="4"/>
                        <a:pt x="23" y="4"/>
                        <a:pt x="23" y="4"/>
                      </a:cubicBezTo>
                      <a:cubicBezTo>
                        <a:pt x="17" y="0"/>
                        <a:pt x="8" y="2"/>
                        <a:pt x="4" y="8"/>
                      </a:cubicBezTo>
                      <a:cubicBezTo>
                        <a:pt x="0" y="15"/>
                        <a:pt x="1" y="23"/>
                        <a:pt x="8" y="28"/>
                      </a:cubicBezTo>
                      <a:cubicBezTo>
                        <a:pt x="26" y="39"/>
                        <a:pt x="26" y="39"/>
                        <a:pt x="26" y="39"/>
                      </a:cubicBezTo>
                      <a:cubicBezTo>
                        <a:pt x="29" y="41"/>
                        <a:pt x="32" y="42"/>
                        <a:pt x="36" y="41"/>
                      </a:cubicBezTo>
                      <a:cubicBezTo>
                        <a:pt x="39" y="41"/>
                        <a:pt x="43" y="39"/>
                        <a:pt x="45" y="35"/>
                      </a:cubicBezTo>
                      <a:cubicBezTo>
                        <a:pt x="49" y="29"/>
                        <a:pt x="47" y="20"/>
                        <a:pt x="41" y="16"/>
                      </a:cubicBezTo>
                      <a:close/>
                    </a:path>
                  </a:pathLst>
                </a:custGeom>
                <a:solidFill>
                  <a:srgbClr val="80DE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8" name="Freeform 37"/>
                <p:cNvSpPr>
                  <a:spLocks/>
                </p:cNvSpPr>
                <p:nvPr/>
              </p:nvSpPr>
              <p:spPr bwMode="auto">
                <a:xfrm>
                  <a:off x="2156" y="1643"/>
                  <a:ext cx="5" cy="6"/>
                </a:xfrm>
                <a:custGeom>
                  <a:avLst/>
                  <a:gdLst>
                    <a:gd name="T0" fmla="*/ 5 w 5"/>
                    <a:gd name="T1" fmla="*/ 6 h 6"/>
                    <a:gd name="T2" fmla="*/ 0 w 5"/>
                    <a:gd name="T3" fmla="*/ 0 h 6"/>
                    <a:gd name="T4" fmla="*/ 0 w 5"/>
                    <a:gd name="T5" fmla="*/ 5 h 6"/>
                    <a:gd name="T6" fmla="*/ 5 w 5"/>
                    <a:gd name="T7" fmla="*/ 6 h 6"/>
                  </a:gdLst>
                  <a:ahLst/>
                  <a:cxnLst>
                    <a:cxn ang="0">
                      <a:pos x="T0" y="T1"/>
                    </a:cxn>
                    <a:cxn ang="0">
                      <a:pos x="T2" y="T3"/>
                    </a:cxn>
                    <a:cxn ang="0">
                      <a:pos x="T4" y="T5"/>
                    </a:cxn>
                    <a:cxn ang="0">
                      <a:pos x="T6" y="T7"/>
                    </a:cxn>
                  </a:cxnLst>
                  <a:rect l="0" t="0" r="r" b="b"/>
                  <a:pathLst>
                    <a:path w="5" h="6">
                      <a:moveTo>
                        <a:pt x="5" y="6"/>
                      </a:moveTo>
                      <a:lnTo>
                        <a:pt x="0" y="0"/>
                      </a:lnTo>
                      <a:lnTo>
                        <a:pt x="0" y="5"/>
                      </a:ln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39" name="Freeform 38"/>
                <p:cNvSpPr>
                  <a:spLocks/>
                </p:cNvSpPr>
                <p:nvPr/>
              </p:nvSpPr>
              <p:spPr bwMode="auto">
                <a:xfrm>
                  <a:off x="2142" y="1853"/>
                  <a:ext cx="1" cy="1"/>
                </a:xfrm>
                <a:custGeom>
                  <a:avLst/>
                  <a:gdLst>
                    <a:gd name="T0" fmla="*/ 1 w 1"/>
                    <a:gd name="T1" fmla="*/ 1 h 1"/>
                    <a:gd name="T2" fmla="*/ 0 w 1"/>
                    <a:gd name="T3" fmla="*/ 0 h 1"/>
                    <a:gd name="T4" fmla="*/ 0 w 1"/>
                    <a:gd name="T5" fmla="*/ 1 h 1"/>
                    <a:gd name="T6" fmla="*/ 1 w 1"/>
                    <a:gd name="T7" fmla="*/ 1 h 1"/>
                  </a:gdLst>
                  <a:ahLst/>
                  <a:cxnLst>
                    <a:cxn ang="0">
                      <a:pos x="T0" y="T1"/>
                    </a:cxn>
                    <a:cxn ang="0">
                      <a:pos x="T2" y="T3"/>
                    </a:cxn>
                    <a:cxn ang="0">
                      <a:pos x="T4" y="T5"/>
                    </a:cxn>
                    <a:cxn ang="0">
                      <a:pos x="T6" y="T7"/>
                    </a:cxn>
                  </a:cxnLst>
                  <a:rect l="0" t="0" r="r" b="b"/>
                  <a:pathLst>
                    <a:path w="1" h="1">
                      <a:moveTo>
                        <a:pt x="1" y="1"/>
                      </a:moveTo>
                      <a:lnTo>
                        <a:pt x="0" y="0"/>
                      </a:lnTo>
                      <a:lnTo>
                        <a:pt x="0" y="1"/>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0" name="Freeform 39"/>
                <p:cNvSpPr>
                  <a:spLocks/>
                </p:cNvSpPr>
                <p:nvPr/>
              </p:nvSpPr>
              <p:spPr bwMode="auto">
                <a:xfrm>
                  <a:off x="1959" y="1637"/>
                  <a:ext cx="190" cy="297"/>
                </a:xfrm>
                <a:custGeom>
                  <a:avLst/>
                  <a:gdLst>
                    <a:gd name="T0" fmla="*/ 86 w 403"/>
                    <a:gd name="T1" fmla="*/ 456 h 631"/>
                    <a:gd name="T2" fmla="*/ 102 w 403"/>
                    <a:gd name="T3" fmla="*/ 477 h 631"/>
                    <a:gd name="T4" fmla="*/ 103 w 403"/>
                    <a:gd name="T5" fmla="*/ 478 h 631"/>
                    <a:gd name="T6" fmla="*/ 121 w 403"/>
                    <a:gd name="T7" fmla="*/ 499 h 631"/>
                    <a:gd name="T8" fmla="*/ 137 w 403"/>
                    <a:gd name="T9" fmla="*/ 503 h 631"/>
                    <a:gd name="T10" fmla="*/ 140 w 403"/>
                    <a:gd name="T11" fmla="*/ 502 h 631"/>
                    <a:gd name="T12" fmla="*/ 167 w 403"/>
                    <a:gd name="T13" fmla="*/ 552 h 631"/>
                    <a:gd name="T14" fmla="*/ 182 w 403"/>
                    <a:gd name="T15" fmla="*/ 589 h 631"/>
                    <a:gd name="T16" fmla="*/ 187 w 403"/>
                    <a:gd name="T17" fmla="*/ 595 h 631"/>
                    <a:gd name="T18" fmla="*/ 232 w 403"/>
                    <a:gd name="T19" fmla="*/ 628 h 631"/>
                    <a:gd name="T20" fmla="*/ 243 w 403"/>
                    <a:gd name="T21" fmla="*/ 631 h 631"/>
                    <a:gd name="T22" fmla="*/ 243 w 403"/>
                    <a:gd name="T23" fmla="*/ 631 h 631"/>
                    <a:gd name="T24" fmla="*/ 255 w 403"/>
                    <a:gd name="T25" fmla="*/ 615 h 631"/>
                    <a:gd name="T26" fmla="*/ 252 w 403"/>
                    <a:gd name="T27" fmla="*/ 609 h 631"/>
                    <a:gd name="T28" fmla="*/ 230 w 403"/>
                    <a:gd name="T29" fmla="*/ 570 h 631"/>
                    <a:gd name="T30" fmla="*/ 217 w 403"/>
                    <a:gd name="T31" fmla="*/ 538 h 631"/>
                    <a:gd name="T32" fmla="*/ 239 w 403"/>
                    <a:gd name="T33" fmla="*/ 548 h 631"/>
                    <a:gd name="T34" fmla="*/ 253 w 403"/>
                    <a:gd name="T35" fmla="*/ 547 h 631"/>
                    <a:gd name="T36" fmla="*/ 279 w 403"/>
                    <a:gd name="T37" fmla="*/ 509 h 631"/>
                    <a:gd name="T38" fmla="*/ 266 w 403"/>
                    <a:gd name="T39" fmla="*/ 471 h 631"/>
                    <a:gd name="T40" fmla="*/ 258 w 403"/>
                    <a:gd name="T41" fmla="*/ 464 h 631"/>
                    <a:gd name="T42" fmla="*/ 233 w 403"/>
                    <a:gd name="T43" fmla="*/ 454 h 631"/>
                    <a:gd name="T44" fmla="*/ 231 w 403"/>
                    <a:gd name="T45" fmla="*/ 445 h 631"/>
                    <a:gd name="T46" fmla="*/ 256 w 403"/>
                    <a:gd name="T47" fmla="*/ 438 h 631"/>
                    <a:gd name="T48" fmla="*/ 260 w 403"/>
                    <a:gd name="T49" fmla="*/ 436 h 631"/>
                    <a:gd name="T50" fmla="*/ 332 w 403"/>
                    <a:gd name="T51" fmla="*/ 384 h 631"/>
                    <a:gd name="T52" fmla="*/ 338 w 403"/>
                    <a:gd name="T53" fmla="*/ 373 h 631"/>
                    <a:gd name="T54" fmla="*/ 338 w 403"/>
                    <a:gd name="T55" fmla="*/ 314 h 631"/>
                    <a:gd name="T56" fmla="*/ 333 w 403"/>
                    <a:gd name="T57" fmla="*/ 303 h 631"/>
                    <a:gd name="T58" fmla="*/ 295 w 403"/>
                    <a:gd name="T59" fmla="*/ 271 h 631"/>
                    <a:gd name="T60" fmla="*/ 296 w 403"/>
                    <a:gd name="T61" fmla="*/ 256 h 631"/>
                    <a:gd name="T62" fmla="*/ 293 w 403"/>
                    <a:gd name="T63" fmla="*/ 245 h 631"/>
                    <a:gd name="T64" fmla="*/ 283 w 403"/>
                    <a:gd name="T65" fmla="*/ 240 h 631"/>
                    <a:gd name="T66" fmla="*/ 259 w 403"/>
                    <a:gd name="T67" fmla="*/ 239 h 631"/>
                    <a:gd name="T68" fmla="*/ 260 w 403"/>
                    <a:gd name="T69" fmla="*/ 236 h 631"/>
                    <a:gd name="T70" fmla="*/ 290 w 403"/>
                    <a:gd name="T71" fmla="*/ 232 h 631"/>
                    <a:gd name="T72" fmla="*/ 302 w 403"/>
                    <a:gd name="T73" fmla="*/ 243 h 631"/>
                    <a:gd name="T74" fmla="*/ 303 w 403"/>
                    <a:gd name="T75" fmla="*/ 244 h 631"/>
                    <a:gd name="T76" fmla="*/ 345 w 403"/>
                    <a:gd name="T77" fmla="*/ 274 h 631"/>
                    <a:gd name="T78" fmla="*/ 356 w 403"/>
                    <a:gd name="T79" fmla="*/ 276 h 631"/>
                    <a:gd name="T80" fmla="*/ 365 w 403"/>
                    <a:gd name="T81" fmla="*/ 268 h 631"/>
                    <a:gd name="T82" fmla="*/ 379 w 403"/>
                    <a:gd name="T83" fmla="*/ 242 h 631"/>
                    <a:gd name="T84" fmla="*/ 373 w 403"/>
                    <a:gd name="T85" fmla="*/ 223 h 631"/>
                    <a:gd name="T86" fmla="*/ 347 w 403"/>
                    <a:gd name="T87" fmla="*/ 209 h 631"/>
                    <a:gd name="T88" fmla="*/ 355 w 403"/>
                    <a:gd name="T89" fmla="*/ 178 h 631"/>
                    <a:gd name="T90" fmla="*/ 355 w 403"/>
                    <a:gd name="T91" fmla="*/ 176 h 631"/>
                    <a:gd name="T92" fmla="*/ 358 w 403"/>
                    <a:gd name="T93" fmla="*/ 142 h 631"/>
                    <a:gd name="T94" fmla="*/ 389 w 403"/>
                    <a:gd name="T95" fmla="*/ 140 h 631"/>
                    <a:gd name="T96" fmla="*/ 402 w 403"/>
                    <a:gd name="T97" fmla="*/ 129 h 631"/>
                    <a:gd name="T98" fmla="*/ 396 w 403"/>
                    <a:gd name="T99" fmla="*/ 114 h 631"/>
                    <a:gd name="T100" fmla="*/ 322 w 403"/>
                    <a:gd name="T101" fmla="*/ 68 h 631"/>
                    <a:gd name="T102" fmla="*/ 315 w 403"/>
                    <a:gd name="T103" fmla="*/ 66 h 631"/>
                    <a:gd name="T104" fmla="*/ 267 w 403"/>
                    <a:gd name="T105" fmla="*/ 63 h 631"/>
                    <a:gd name="T106" fmla="*/ 278 w 403"/>
                    <a:gd name="T107" fmla="*/ 38 h 631"/>
                    <a:gd name="T108" fmla="*/ 345 w 403"/>
                    <a:gd name="T109" fmla="*/ 26 h 631"/>
                    <a:gd name="T110" fmla="*/ 356 w 403"/>
                    <a:gd name="T111" fmla="*/ 16 h 631"/>
                    <a:gd name="T112" fmla="*/ 354 w 403"/>
                    <a:gd name="T113" fmla="*/ 4 h 631"/>
                    <a:gd name="T114" fmla="*/ 377 w 403"/>
                    <a:gd name="T115" fmla="*/ 0 h 631"/>
                    <a:gd name="T116" fmla="*/ 86 w 403"/>
                    <a:gd name="T117" fmla="*/ 162 h 631"/>
                    <a:gd name="T118" fmla="*/ 36 w 403"/>
                    <a:gd name="T119" fmla="*/ 498 h 631"/>
                    <a:gd name="T120" fmla="*/ 56 w 403"/>
                    <a:gd name="T121" fmla="*/ 461 h 631"/>
                    <a:gd name="T122" fmla="*/ 86 w 403"/>
                    <a:gd name="T123" fmla="*/ 45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3" h="631">
                      <a:moveTo>
                        <a:pt x="86" y="456"/>
                      </a:moveTo>
                      <a:cubicBezTo>
                        <a:pt x="102" y="477"/>
                        <a:pt x="102" y="477"/>
                        <a:pt x="102" y="477"/>
                      </a:cubicBezTo>
                      <a:cubicBezTo>
                        <a:pt x="102" y="478"/>
                        <a:pt x="103" y="478"/>
                        <a:pt x="103" y="478"/>
                      </a:cubicBezTo>
                      <a:cubicBezTo>
                        <a:pt x="121" y="499"/>
                        <a:pt x="121" y="499"/>
                        <a:pt x="121" y="499"/>
                      </a:cubicBezTo>
                      <a:cubicBezTo>
                        <a:pt x="125" y="504"/>
                        <a:pt x="132" y="506"/>
                        <a:pt x="137" y="503"/>
                      </a:cubicBezTo>
                      <a:cubicBezTo>
                        <a:pt x="140" y="502"/>
                        <a:pt x="140" y="502"/>
                        <a:pt x="140" y="502"/>
                      </a:cubicBezTo>
                      <a:cubicBezTo>
                        <a:pt x="167" y="552"/>
                        <a:pt x="167" y="552"/>
                        <a:pt x="167" y="552"/>
                      </a:cubicBezTo>
                      <a:cubicBezTo>
                        <a:pt x="182" y="589"/>
                        <a:pt x="182" y="589"/>
                        <a:pt x="182" y="589"/>
                      </a:cubicBezTo>
                      <a:cubicBezTo>
                        <a:pt x="183" y="591"/>
                        <a:pt x="185" y="593"/>
                        <a:pt x="187" y="595"/>
                      </a:cubicBezTo>
                      <a:cubicBezTo>
                        <a:pt x="232" y="628"/>
                        <a:pt x="232" y="628"/>
                        <a:pt x="232" y="628"/>
                      </a:cubicBezTo>
                      <a:cubicBezTo>
                        <a:pt x="236" y="631"/>
                        <a:pt x="239" y="631"/>
                        <a:pt x="243" y="631"/>
                      </a:cubicBezTo>
                      <a:cubicBezTo>
                        <a:pt x="243" y="631"/>
                        <a:pt x="243" y="631"/>
                        <a:pt x="243" y="631"/>
                      </a:cubicBezTo>
                      <a:cubicBezTo>
                        <a:pt x="251" y="629"/>
                        <a:pt x="256" y="622"/>
                        <a:pt x="255" y="615"/>
                      </a:cubicBezTo>
                      <a:cubicBezTo>
                        <a:pt x="254" y="612"/>
                        <a:pt x="253" y="611"/>
                        <a:pt x="252" y="609"/>
                      </a:cubicBezTo>
                      <a:cubicBezTo>
                        <a:pt x="230" y="570"/>
                        <a:pt x="230" y="570"/>
                        <a:pt x="230" y="570"/>
                      </a:cubicBezTo>
                      <a:cubicBezTo>
                        <a:pt x="217" y="538"/>
                        <a:pt x="217" y="538"/>
                        <a:pt x="217" y="538"/>
                      </a:cubicBezTo>
                      <a:cubicBezTo>
                        <a:pt x="239" y="548"/>
                        <a:pt x="239" y="548"/>
                        <a:pt x="239" y="548"/>
                      </a:cubicBezTo>
                      <a:cubicBezTo>
                        <a:pt x="244" y="550"/>
                        <a:pt x="249" y="549"/>
                        <a:pt x="253" y="547"/>
                      </a:cubicBezTo>
                      <a:cubicBezTo>
                        <a:pt x="264" y="540"/>
                        <a:pt x="282" y="525"/>
                        <a:pt x="279" y="509"/>
                      </a:cubicBezTo>
                      <a:cubicBezTo>
                        <a:pt x="277" y="498"/>
                        <a:pt x="268" y="476"/>
                        <a:pt x="266" y="471"/>
                      </a:cubicBezTo>
                      <a:cubicBezTo>
                        <a:pt x="264" y="468"/>
                        <a:pt x="261" y="465"/>
                        <a:pt x="258" y="464"/>
                      </a:cubicBezTo>
                      <a:cubicBezTo>
                        <a:pt x="233" y="454"/>
                        <a:pt x="233" y="454"/>
                        <a:pt x="233" y="454"/>
                      </a:cubicBezTo>
                      <a:cubicBezTo>
                        <a:pt x="231" y="445"/>
                        <a:pt x="231" y="445"/>
                        <a:pt x="231" y="445"/>
                      </a:cubicBezTo>
                      <a:cubicBezTo>
                        <a:pt x="256" y="438"/>
                        <a:pt x="256" y="438"/>
                        <a:pt x="256" y="438"/>
                      </a:cubicBezTo>
                      <a:cubicBezTo>
                        <a:pt x="257" y="437"/>
                        <a:pt x="259" y="436"/>
                        <a:pt x="260" y="436"/>
                      </a:cubicBezTo>
                      <a:cubicBezTo>
                        <a:pt x="332" y="384"/>
                        <a:pt x="332" y="384"/>
                        <a:pt x="332" y="384"/>
                      </a:cubicBezTo>
                      <a:cubicBezTo>
                        <a:pt x="336" y="382"/>
                        <a:pt x="338" y="377"/>
                        <a:pt x="338" y="373"/>
                      </a:cubicBezTo>
                      <a:cubicBezTo>
                        <a:pt x="338" y="314"/>
                        <a:pt x="338" y="314"/>
                        <a:pt x="338" y="314"/>
                      </a:cubicBezTo>
                      <a:cubicBezTo>
                        <a:pt x="337" y="310"/>
                        <a:pt x="336" y="306"/>
                        <a:pt x="333" y="303"/>
                      </a:cubicBezTo>
                      <a:cubicBezTo>
                        <a:pt x="295" y="271"/>
                        <a:pt x="295" y="271"/>
                        <a:pt x="295" y="271"/>
                      </a:cubicBezTo>
                      <a:cubicBezTo>
                        <a:pt x="296" y="256"/>
                        <a:pt x="296" y="256"/>
                        <a:pt x="296" y="256"/>
                      </a:cubicBezTo>
                      <a:cubicBezTo>
                        <a:pt x="297" y="252"/>
                        <a:pt x="296" y="248"/>
                        <a:pt x="293" y="245"/>
                      </a:cubicBezTo>
                      <a:cubicBezTo>
                        <a:pt x="291" y="242"/>
                        <a:pt x="287" y="241"/>
                        <a:pt x="283" y="240"/>
                      </a:cubicBezTo>
                      <a:cubicBezTo>
                        <a:pt x="259" y="239"/>
                        <a:pt x="259" y="239"/>
                        <a:pt x="259" y="239"/>
                      </a:cubicBezTo>
                      <a:cubicBezTo>
                        <a:pt x="260" y="236"/>
                        <a:pt x="260" y="236"/>
                        <a:pt x="260" y="236"/>
                      </a:cubicBezTo>
                      <a:cubicBezTo>
                        <a:pt x="290" y="232"/>
                        <a:pt x="290" y="232"/>
                        <a:pt x="290" y="232"/>
                      </a:cubicBezTo>
                      <a:cubicBezTo>
                        <a:pt x="302" y="243"/>
                        <a:pt x="302" y="243"/>
                        <a:pt x="302" y="243"/>
                      </a:cubicBezTo>
                      <a:cubicBezTo>
                        <a:pt x="302" y="244"/>
                        <a:pt x="303" y="244"/>
                        <a:pt x="303" y="244"/>
                      </a:cubicBezTo>
                      <a:cubicBezTo>
                        <a:pt x="345" y="274"/>
                        <a:pt x="345" y="274"/>
                        <a:pt x="345" y="274"/>
                      </a:cubicBezTo>
                      <a:cubicBezTo>
                        <a:pt x="348" y="276"/>
                        <a:pt x="352" y="277"/>
                        <a:pt x="356" y="276"/>
                      </a:cubicBezTo>
                      <a:cubicBezTo>
                        <a:pt x="360" y="275"/>
                        <a:pt x="364" y="272"/>
                        <a:pt x="365" y="268"/>
                      </a:cubicBezTo>
                      <a:cubicBezTo>
                        <a:pt x="379" y="242"/>
                        <a:pt x="379" y="242"/>
                        <a:pt x="379" y="242"/>
                      </a:cubicBezTo>
                      <a:cubicBezTo>
                        <a:pt x="382" y="235"/>
                        <a:pt x="380" y="227"/>
                        <a:pt x="373" y="223"/>
                      </a:cubicBezTo>
                      <a:cubicBezTo>
                        <a:pt x="347" y="209"/>
                        <a:pt x="347" y="209"/>
                        <a:pt x="347" y="209"/>
                      </a:cubicBezTo>
                      <a:cubicBezTo>
                        <a:pt x="355" y="178"/>
                        <a:pt x="355" y="178"/>
                        <a:pt x="355" y="178"/>
                      </a:cubicBezTo>
                      <a:cubicBezTo>
                        <a:pt x="355" y="178"/>
                        <a:pt x="355" y="177"/>
                        <a:pt x="355" y="176"/>
                      </a:cubicBezTo>
                      <a:cubicBezTo>
                        <a:pt x="358" y="142"/>
                        <a:pt x="358" y="142"/>
                        <a:pt x="358" y="142"/>
                      </a:cubicBezTo>
                      <a:cubicBezTo>
                        <a:pt x="389" y="140"/>
                        <a:pt x="389" y="140"/>
                        <a:pt x="389" y="140"/>
                      </a:cubicBezTo>
                      <a:cubicBezTo>
                        <a:pt x="395" y="139"/>
                        <a:pt x="400" y="135"/>
                        <a:pt x="402" y="129"/>
                      </a:cubicBezTo>
                      <a:cubicBezTo>
                        <a:pt x="403" y="123"/>
                        <a:pt x="401" y="117"/>
                        <a:pt x="396" y="114"/>
                      </a:cubicBezTo>
                      <a:cubicBezTo>
                        <a:pt x="322" y="68"/>
                        <a:pt x="322" y="68"/>
                        <a:pt x="322" y="68"/>
                      </a:cubicBezTo>
                      <a:cubicBezTo>
                        <a:pt x="320" y="67"/>
                        <a:pt x="318" y="66"/>
                        <a:pt x="315" y="66"/>
                      </a:cubicBezTo>
                      <a:cubicBezTo>
                        <a:pt x="267" y="63"/>
                        <a:pt x="267" y="63"/>
                        <a:pt x="267" y="63"/>
                      </a:cubicBezTo>
                      <a:cubicBezTo>
                        <a:pt x="278" y="38"/>
                        <a:pt x="278" y="38"/>
                        <a:pt x="278" y="38"/>
                      </a:cubicBezTo>
                      <a:cubicBezTo>
                        <a:pt x="345" y="26"/>
                        <a:pt x="345" y="26"/>
                        <a:pt x="345" y="26"/>
                      </a:cubicBezTo>
                      <a:cubicBezTo>
                        <a:pt x="351" y="25"/>
                        <a:pt x="355" y="21"/>
                        <a:pt x="356" y="16"/>
                      </a:cubicBezTo>
                      <a:cubicBezTo>
                        <a:pt x="358" y="12"/>
                        <a:pt x="357" y="7"/>
                        <a:pt x="354" y="4"/>
                      </a:cubicBezTo>
                      <a:cubicBezTo>
                        <a:pt x="377" y="0"/>
                        <a:pt x="377" y="0"/>
                        <a:pt x="377" y="0"/>
                      </a:cubicBezTo>
                      <a:cubicBezTo>
                        <a:pt x="264" y="6"/>
                        <a:pt x="155" y="62"/>
                        <a:pt x="86" y="162"/>
                      </a:cubicBezTo>
                      <a:cubicBezTo>
                        <a:pt x="14" y="264"/>
                        <a:pt x="0" y="389"/>
                        <a:pt x="36" y="498"/>
                      </a:cubicBezTo>
                      <a:cubicBezTo>
                        <a:pt x="56" y="461"/>
                        <a:pt x="56" y="461"/>
                        <a:pt x="56" y="461"/>
                      </a:cubicBezTo>
                      <a:lnTo>
                        <a:pt x="86" y="456"/>
                      </a:ln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1" name="Freeform 40"/>
                <p:cNvSpPr>
                  <a:spLocks noEditPoints="1"/>
                </p:cNvSpPr>
                <p:nvPr/>
              </p:nvSpPr>
              <p:spPr bwMode="auto">
                <a:xfrm>
                  <a:off x="2142" y="1637"/>
                  <a:ext cx="42" cy="33"/>
                </a:xfrm>
                <a:custGeom>
                  <a:avLst/>
                  <a:gdLst>
                    <a:gd name="T0" fmla="*/ 3 w 89"/>
                    <a:gd name="T1" fmla="*/ 34 h 70"/>
                    <a:gd name="T2" fmla="*/ 12 w 89"/>
                    <a:gd name="T3" fmla="*/ 45 h 70"/>
                    <a:gd name="T4" fmla="*/ 62 w 89"/>
                    <a:gd name="T5" fmla="*/ 67 h 70"/>
                    <a:gd name="T6" fmla="*/ 80 w 89"/>
                    <a:gd name="T7" fmla="*/ 61 h 70"/>
                    <a:gd name="T8" fmla="*/ 86 w 89"/>
                    <a:gd name="T9" fmla="*/ 49 h 70"/>
                    <a:gd name="T10" fmla="*/ 84 w 89"/>
                    <a:gd name="T11" fmla="*/ 33 h 70"/>
                    <a:gd name="T12" fmla="*/ 57 w 89"/>
                    <a:gd name="T13" fmla="*/ 3 h 70"/>
                    <a:gd name="T14" fmla="*/ 0 w 89"/>
                    <a:gd name="T15" fmla="*/ 0 h 70"/>
                    <a:gd name="T16" fmla="*/ 3 w 89"/>
                    <a:gd name="T17" fmla="*/ 34 h 70"/>
                    <a:gd name="T18" fmla="*/ 41 w 89"/>
                    <a:gd name="T19" fmla="*/ 27 h 70"/>
                    <a:gd name="T20" fmla="*/ 30 w 89"/>
                    <a:gd name="T21" fmla="*/ 23 h 70"/>
                    <a:gd name="T22" fmla="*/ 30 w 89"/>
                    <a:gd name="T23" fmla="*/ 14 h 70"/>
                    <a:gd name="T24" fmla="*/ 41 w 89"/>
                    <a:gd name="T2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0">
                      <a:moveTo>
                        <a:pt x="3" y="34"/>
                      </a:moveTo>
                      <a:cubicBezTo>
                        <a:pt x="4" y="39"/>
                        <a:pt x="7" y="43"/>
                        <a:pt x="12" y="45"/>
                      </a:cubicBezTo>
                      <a:cubicBezTo>
                        <a:pt x="62" y="67"/>
                        <a:pt x="62" y="67"/>
                        <a:pt x="62" y="67"/>
                      </a:cubicBezTo>
                      <a:cubicBezTo>
                        <a:pt x="69" y="70"/>
                        <a:pt x="77" y="67"/>
                        <a:pt x="80" y="61"/>
                      </a:cubicBezTo>
                      <a:cubicBezTo>
                        <a:pt x="86" y="49"/>
                        <a:pt x="86" y="49"/>
                        <a:pt x="86" y="49"/>
                      </a:cubicBezTo>
                      <a:cubicBezTo>
                        <a:pt x="89" y="44"/>
                        <a:pt x="88" y="38"/>
                        <a:pt x="84" y="33"/>
                      </a:cubicBezTo>
                      <a:cubicBezTo>
                        <a:pt x="57" y="3"/>
                        <a:pt x="57" y="3"/>
                        <a:pt x="57" y="3"/>
                      </a:cubicBezTo>
                      <a:cubicBezTo>
                        <a:pt x="38" y="1"/>
                        <a:pt x="19" y="0"/>
                        <a:pt x="0" y="0"/>
                      </a:cubicBezTo>
                      <a:lnTo>
                        <a:pt x="3" y="34"/>
                      </a:lnTo>
                      <a:close/>
                      <a:moveTo>
                        <a:pt x="41" y="27"/>
                      </a:moveTo>
                      <a:cubicBezTo>
                        <a:pt x="30" y="23"/>
                        <a:pt x="30" y="23"/>
                        <a:pt x="30" y="23"/>
                      </a:cubicBezTo>
                      <a:cubicBezTo>
                        <a:pt x="30" y="14"/>
                        <a:pt x="30" y="14"/>
                        <a:pt x="30" y="14"/>
                      </a:cubicBezTo>
                      <a:lnTo>
                        <a:pt x="41"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2" name="Freeform 41"/>
                <p:cNvSpPr>
                  <a:spLocks/>
                </p:cNvSpPr>
                <p:nvPr/>
              </p:nvSpPr>
              <p:spPr bwMode="auto">
                <a:xfrm>
                  <a:off x="2145" y="1705"/>
                  <a:ext cx="35" cy="27"/>
                </a:xfrm>
                <a:custGeom>
                  <a:avLst/>
                  <a:gdLst>
                    <a:gd name="T0" fmla="*/ 73 w 74"/>
                    <a:gd name="T1" fmla="*/ 19 h 56"/>
                    <a:gd name="T2" fmla="*/ 61 w 74"/>
                    <a:gd name="T3" fmla="*/ 8 h 56"/>
                    <a:gd name="T4" fmla="*/ 17 w 74"/>
                    <a:gd name="T5" fmla="*/ 1 h 56"/>
                    <a:gd name="T6" fmla="*/ 3 w 74"/>
                    <a:gd name="T7" fmla="*/ 7 h 56"/>
                    <a:gd name="T8" fmla="*/ 2 w 74"/>
                    <a:gd name="T9" fmla="*/ 22 h 56"/>
                    <a:gd name="T10" fmla="*/ 16 w 74"/>
                    <a:gd name="T11" fmla="*/ 48 h 56"/>
                    <a:gd name="T12" fmla="*/ 25 w 74"/>
                    <a:gd name="T13" fmla="*/ 55 h 56"/>
                    <a:gd name="T14" fmla="*/ 31 w 74"/>
                    <a:gd name="T15" fmla="*/ 55 h 56"/>
                    <a:gd name="T16" fmla="*/ 36 w 74"/>
                    <a:gd name="T17" fmla="*/ 53 h 56"/>
                    <a:gd name="T18" fmla="*/ 67 w 74"/>
                    <a:gd name="T19" fmla="*/ 33 h 56"/>
                    <a:gd name="T20" fmla="*/ 73 w 74"/>
                    <a:gd name="T21"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56">
                      <a:moveTo>
                        <a:pt x="73" y="19"/>
                      </a:moveTo>
                      <a:cubicBezTo>
                        <a:pt x="71" y="13"/>
                        <a:pt x="67" y="9"/>
                        <a:pt x="61" y="8"/>
                      </a:cubicBezTo>
                      <a:cubicBezTo>
                        <a:pt x="17" y="1"/>
                        <a:pt x="17" y="1"/>
                        <a:pt x="17" y="1"/>
                      </a:cubicBezTo>
                      <a:cubicBezTo>
                        <a:pt x="11" y="0"/>
                        <a:pt x="6" y="3"/>
                        <a:pt x="3" y="7"/>
                      </a:cubicBezTo>
                      <a:cubicBezTo>
                        <a:pt x="0" y="11"/>
                        <a:pt x="0" y="17"/>
                        <a:pt x="2" y="22"/>
                      </a:cubicBezTo>
                      <a:cubicBezTo>
                        <a:pt x="16" y="48"/>
                        <a:pt x="16" y="48"/>
                        <a:pt x="16" y="48"/>
                      </a:cubicBezTo>
                      <a:cubicBezTo>
                        <a:pt x="18" y="52"/>
                        <a:pt x="21" y="54"/>
                        <a:pt x="25" y="55"/>
                      </a:cubicBezTo>
                      <a:cubicBezTo>
                        <a:pt x="27" y="56"/>
                        <a:pt x="29" y="56"/>
                        <a:pt x="31" y="55"/>
                      </a:cubicBezTo>
                      <a:cubicBezTo>
                        <a:pt x="33" y="55"/>
                        <a:pt x="35" y="54"/>
                        <a:pt x="36" y="53"/>
                      </a:cubicBezTo>
                      <a:cubicBezTo>
                        <a:pt x="67" y="33"/>
                        <a:pt x="67" y="33"/>
                        <a:pt x="67" y="33"/>
                      </a:cubicBezTo>
                      <a:cubicBezTo>
                        <a:pt x="71" y="30"/>
                        <a:pt x="74" y="24"/>
                        <a:pt x="7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3" name="Freeform 42"/>
                <p:cNvSpPr>
                  <a:spLocks/>
                </p:cNvSpPr>
                <p:nvPr/>
              </p:nvSpPr>
              <p:spPr bwMode="auto">
                <a:xfrm>
                  <a:off x="2145" y="1730"/>
                  <a:ext cx="44" cy="54"/>
                </a:xfrm>
                <a:custGeom>
                  <a:avLst/>
                  <a:gdLst>
                    <a:gd name="T0" fmla="*/ 88 w 93"/>
                    <a:gd name="T1" fmla="*/ 39 h 114"/>
                    <a:gd name="T2" fmla="*/ 86 w 93"/>
                    <a:gd name="T3" fmla="*/ 33 h 114"/>
                    <a:gd name="T4" fmla="*/ 66 w 93"/>
                    <a:gd name="T5" fmla="*/ 6 h 114"/>
                    <a:gd name="T6" fmla="*/ 52 w 93"/>
                    <a:gd name="T7" fmla="*/ 1 h 114"/>
                    <a:gd name="T8" fmla="*/ 41 w 93"/>
                    <a:gd name="T9" fmla="*/ 9 h 114"/>
                    <a:gd name="T10" fmla="*/ 23 w 93"/>
                    <a:gd name="T11" fmla="*/ 58 h 114"/>
                    <a:gd name="T12" fmla="*/ 3 w 93"/>
                    <a:gd name="T13" fmla="*/ 93 h 114"/>
                    <a:gd name="T14" fmla="*/ 5 w 93"/>
                    <a:gd name="T15" fmla="*/ 110 h 114"/>
                    <a:gd name="T16" fmla="*/ 18 w 93"/>
                    <a:gd name="T17" fmla="*/ 114 h 114"/>
                    <a:gd name="T18" fmla="*/ 22 w 93"/>
                    <a:gd name="T19" fmla="*/ 112 h 114"/>
                    <a:gd name="T20" fmla="*/ 73 w 93"/>
                    <a:gd name="T21" fmla="*/ 85 h 114"/>
                    <a:gd name="T22" fmla="*/ 88 w 93"/>
                    <a:gd name="T23"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14">
                      <a:moveTo>
                        <a:pt x="88" y="39"/>
                      </a:moveTo>
                      <a:cubicBezTo>
                        <a:pt x="88" y="37"/>
                        <a:pt x="87" y="35"/>
                        <a:pt x="86" y="33"/>
                      </a:cubicBezTo>
                      <a:cubicBezTo>
                        <a:pt x="66" y="6"/>
                        <a:pt x="66" y="6"/>
                        <a:pt x="66" y="6"/>
                      </a:cubicBezTo>
                      <a:cubicBezTo>
                        <a:pt x="62" y="2"/>
                        <a:pt x="57" y="0"/>
                        <a:pt x="52" y="1"/>
                      </a:cubicBezTo>
                      <a:cubicBezTo>
                        <a:pt x="47" y="1"/>
                        <a:pt x="43" y="5"/>
                        <a:pt x="41" y="9"/>
                      </a:cubicBezTo>
                      <a:cubicBezTo>
                        <a:pt x="23" y="58"/>
                        <a:pt x="23" y="58"/>
                        <a:pt x="23" y="58"/>
                      </a:cubicBezTo>
                      <a:cubicBezTo>
                        <a:pt x="3" y="93"/>
                        <a:pt x="3" y="93"/>
                        <a:pt x="3" y="93"/>
                      </a:cubicBezTo>
                      <a:cubicBezTo>
                        <a:pt x="0" y="98"/>
                        <a:pt x="1" y="105"/>
                        <a:pt x="5" y="110"/>
                      </a:cubicBezTo>
                      <a:cubicBezTo>
                        <a:pt x="9" y="113"/>
                        <a:pt x="13" y="114"/>
                        <a:pt x="18" y="114"/>
                      </a:cubicBezTo>
                      <a:cubicBezTo>
                        <a:pt x="19" y="113"/>
                        <a:pt x="20" y="113"/>
                        <a:pt x="22" y="112"/>
                      </a:cubicBezTo>
                      <a:cubicBezTo>
                        <a:pt x="23" y="112"/>
                        <a:pt x="58" y="94"/>
                        <a:pt x="73" y="85"/>
                      </a:cubicBezTo>
                      <a:cubicBezTo>
                        <a:pt x="93" y="71"/>
                        <a:pt x="89" y="42"/>
                        <a:pt x="8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4" name="Freeform 43"/>
                <p:cNvSpPr>
                  <a:spLocks/>
                </p:cNvSpPr>
                <p:nvPr/>
              </p:nvSpPr>
              <p:spPr bwMode="auto">
                <a:xfrm>
                  <a:off x="2094" y="1891"/>
                  <a:ext cx="52" cy="61"/>
                </a:xfrm>
                <a:custGeom>
                  <a:avLst/>
                  <a:gdLst>
                    <a:gd name="T0" fmla="*/ 28 w 111"/>
                    <a:gd name="T1" fmla="*/ 124 h 129"/>
                    <a:gd name="T2" fmla="*/ 83 w 111"/>
                    <a:gd name="T3" fmla="*/ 129 h 129"/>
                    <a:gd name="T4" fmla="*/ 87 w 111"/>
                    <a:gd name="T5" fmla="*/ 129 h 129"/>
                    <a:gd name="T6" fmla="*/ 98 w 111"/>
                    <a:gd name="T7" fmla="*/ 117 h 129"/>
                    <a:gd name="T8" fmla="*/ 110 w 111"/>
                    <a:gd name="T9" fmla="*/ 37 h 129"/>
                    <a:gd name="T10" fmla="*/ 106 w 111"/>
                    <a:gd name="T11" fmla="*/ 25 h 129"/>
                    <a:gd name="T12" fmla="*/ 69 w 111"/>
                    <a:gd name="T13" fmla="*/ 1 h 129"/>
                    <a:gd name="T14" fmla="*/ 42 w 111"/>
                    <a:gd name="T15" fmla="*/ 34 h 129"/>
                    <a:gd name="T16" fmla="*/ 27 w 111"/>
                    <a:gd name="T17" fmla="*/ 59 h 129"/>
                    <a:gd name="T18" fmla="*/ 7 w 111"/>
                    <a:gd name="T19" fmla="*/ 71 h 129"/>
                    <a:gd name="T20" fmla="*/ 0 w 111"/>
                    <a:gd name="T21" fmla="*/ 80 h 129"/>
                    <a:gd name="T22" fmla="*/ 2 w 111"/>
                    <a:gd name="T23" fmla="*/ 90 h 129"/>
                    <a:gd name="T24" fmla="*/ 18 w 111"/>
                    <a:gd name="T25" fmla="*/ 117 h 129"/>
                    <a:gd name="T26" fmla="*/ 28 w 111"/>
                    <a:gd name="T27" fmla="*/ 12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129">
                      <a:moveTo>
                        <a:pt x="28" y="124"/>
                      </a:moveTo>
                      <a:cubicBezTo>
                        <a:pt x="83" y="129"/>
                        <a:pt x="83" y="129"/>
                        <a:pt x="83" y="129"/>
                      </a:cubicBezTo>
                      <a:cubicBezTo>
                        <a:pt x="85" y="129"/>
                        <a:pt x="86" y="129"/>
                        <a:pt x="87" y="129"/>
                      </a:cubicBezTo>
                      <a:cubicBezTo>
                        <a:pt x="93" y="128"/>
                        <a:pt x="98" y="123"/>
                        <a:pt x="98" y="117"/>
                      </a:cubicBezTo>
                      <a:cubicBezTo>
                        <a:pt x="110" y="37"/>
                        <a:pt x="110" y="37"/>
                        <a:pt x="110" y="37"/>
                      </a:cubicBezTo>
                      <a:cubicBezTo>
                        <a:pt x="111" y="32"/>
                        <a:pt x="109" y="28"/>
                        <a:pt x="106" y="25"/>
                      </a:cubicBezTo>
                      <a:cubicBezTo>
                        <a:pt x="81" y="1"/>
                        <a:pt x="75" y="0"/>
                        <a:pt x="69" y="1"/>
                      </a:cubicBezTo>
                      <a:cubicBezTo>
                        <a:pt x="62" y="2"/>
                        <a:pt x="59" y="5"/>
                        <a:pt x="42" y="34"/>
                      </a:cubicBezTo>
                      <a:cubicBezTo>
                        <a:pt x="38" y="40"/>
                        <a:pt x="30" y="53"/>
                        <a:pt x="27" y="59"/>
                      </a:cubicBezTo>
                      <a:cubicBezTo>
                        <a:pt x="23" y="62"/>
                        <a:pt x="14" y="67"/>
                        <a:pt x="7" y="71"/>
                      </a:cubicBezTo>
                      <a:cubicBezTo>
                        <a:pt x="4" y="73"/>
                        <a:pt x="1" y="76"/>
                        <a:pt x="0" y="80"/>
                      </a:cubicBezTo>
                      <a:cubicBezTo>
                        <a:pt x="0" y="83"/>
                        <a:pt x="0" y="87"/>
                        <a:pt x="2" y="90"/>
                      </a:cubicBezTo>
                      <a:cubicBezTo>
                        <a:pt x="18" y="117"/>
                        <a:pt x="18" y="117"/>
                        <a:pt x="18" y="117"/>
                      </a:cubicBezTo>
                      <a:cubicBezTo>
                        <a:pt x="20" y="121"/>
                        <a:pt x="24" y="124"/>
                        <a:pt x="28"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5" name="Freeform 44"/>
                <p:cNvSpPr>
                  <a:spLocks/>
                </p:cNvSpPr>
                <p:nvPr/>
              </p:nvSpPr>
              <p:spPr bwMode="auto">
                <a:xfrm>
                  <a:off x="2090" y="1963"/>
                  <a:ext cx="41" cy="15"/>
                </a:xfrm>
                <a:custGeom>
                  <a:avLst/>
                  <a:gdLst>
                    <a:gd name="T0" fmla="*/ 74 w 88"/>
                    <a:gd name="T1" fmla="*/ 4 h 32"/>
                    <a:gd name="T2" fmla="*/ 15 w 88"/>
                    <a:gd name="T3" fmla="*/ 0 h 32"/>
                    <a:gd name="T4" fmla="*/ 0 w 88"/>
                    <a:gd name="T5" fmla="*/ 13 h 32"/>
                    <a:gd name="T6" fmla="*/ 13 w 88"/>
                    <a:gd name="T7" fmla="*/ 28 h 32"/>
                    <a:gd name="T8" fmla="*/ 73 w 88"/>
                    <a:gd name="T9" fmla="*/ 32 h 32"/>
                    <a:gd name="T10" fmla="*/ 76 w 88"/>
                    <a:gd name="T11" fmla="*/ 32 h 32"/>
                    <a:gd name="T12" fmla="*/ 88 w 88"/>
                    <a:gd name="T13" fmla="*/ 19 h 32"/>
                    <a:gd name="T14" fmla="*/ 74 w 88"/>
                    <a:gd name="T15" fmla="*/ 4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2">
                      <a:moveTo>
                        <a:pt x="74" y="4"/>
                      </a:moveTo>
                      <a:cubicBezTo>
                        <a:pt x="15" y="0"/>
                        <a:pt x="15" y="0"/>
                        <a:pt x="15" y="0"/>
                      </a:cubicBezTo>
                      <a:cubicBezTo>
                        <a:pt x="7" y="0"/>
                        <a:pt x="1" y="6"/>
                        <a:pt x="0" y="13"/>
                      </a:cubicBezTo>
                      <a:cubicBezTo>
                        <a:pt x="0" y="21"/>
                        <a:pt x="5" y="28"/>
                        <a:pt x="13" y="28"/>
                      </a:cubicBezTo>
                      <a:cubicBezTo>
                        <a:pt x="73" y="32"/>
                        <a:pt x="73" y="32"/>
                        <a:pt x="73" y="32"/>
                      </a:cubicBezTo>
                      <a:cubicBezTo>
                        <a:pt x="74" y="32"/>
                        <a:pt x="75" y="32"/>
                        <a:pt x="76" y="32"/>
                      </a:cubicBezTo>
                      <a:cubicBezTo>
                        <a:pt x="82" y="30"/>
                        <a:pt x="87" y="25"/>
                        <a:pt x="88" y="19"/>
                      </a:cubicBezTo>
                      <a:cubicBezTo>
                        <a:pt x="88" y="11"/>
                        <a:pt x="82" y="4"/>
                        <a:pt x="7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6" name="Freeform 45"/>
                <p:cNvSpPr>
                  <a:spLocks/>
                </p:cNvSpPr>
                <p:nvPr/>
              </p:nvSpPr>
              <p:spPr bwMode="auto">
                <a:xfrm>
                  <a:off x="2132" y="1964"/>
                  <a:ext cx="23" cy="14"/>
                </a:xfrm>
                <a:custGeom>
                  <a:avLst/>
                  <a:gdLst>
                    <a:gd name="T0" fmla="*/ 34 w 49"/>
                    <a:gd name="T1" fmla="*/ 0 h 29"/>
                    <a:gd name="T2" fmla="*/ 14 w 49"/>
                    <a:gd name="T3" fmla="*/ 1 h 29"/>
                    <a:gd name="T4" fmla="*/ 0 w 49"/>
                    <a:gd name="T5" fmla="*/ 16 h 29"/>
                    <a:gd name="T6" fmla="*/ 15 w 49"/>
                    <a:gd name="T7" fmla="*/ 29 h 29"/>
                    <a:gd name="T8" fmla="*/ 35 w 49"/>
                    <a:gd name="T9" fmla="*/ 28 h 29"/>
                    <a:gd name="T10" fmla="*/ 37 w 49"/>
                    <a:gd name="T11" fmla="*/ 28 h 29"/>
                    <a:gd name="T12" fmla="*/ 48 w 49"/>
                    <a:gd name="T13" fmla="*/ 13 h 29"/>
                    <a:gd name="T14" fmla="*/ 34 w 49"/>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9">
                      <a:moveTo>
                        <a:pt x="34" y="0"/>
                      </a:moveTo>
                      <a:cubicBezTo>
                        <a:pt x="14" y="1"/>
                        <a:pt x="14" y="1"/>
                        <a:pt x="14" y="1"/>
                      </a:cubicBezTo>
                      <a:cubicBezTo>
                        <a:pt x="6" y="1"/>
                        <a:pt x="0" y="8"/>
                        <a:pt x="0" y="16"/>
                      </a:cubicBezTo>
                      <a:cubicBezTo>
                        <a:pt x="1" y="23"/>
                        <a:pt x="7" y="29"/>
                        <a:pt x="15" y="29"/>
                      </a:cubicBezTo>
                      <a:cubicBezTo>
                        <a:pt x="35" y="28"/>
                        <a:pt x="35" y="28"/>
                        <a:pt x="35" y="28"/>
                      </a:cubicBezTo>
                      <a:cubicBezTo>
                        <a:pt x="36" y="28"/>
                        <a:pt x="36" y="28"/>
                        <a:pt x="37" y="28"/>
                      </a:cubicBezTo>
                      <a:cubicBezTo>
                        <a:pt x="44" y="27"/>
                        <a:pt x="49" y="21"/>
                        <a:pt x="48" y="13"/>
                      </a:cubicBezTo>
                      <a:cubicBezTo>
                        <a:pt x="48" y="6"/>
                        <a:pt x="42"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7" name="Freeform 46"/>
                <p:cNvSpPr>
                  <a:spLocks/>
                </p:cNvSpPr>
                <p:nvPr/>
              </p:nvSpPr>
              <p:spPr bwMode="auto">
                <a:xfrm>
                  <a:off x="2198" y="1869"/>
                  <a:ext cx="15" cy="18"/>
                </a:xfrm>
                <a:custGeom>
                  <a:avLst/>
                  <a:gdLst>
                    <a:gd name="T0" fmla="*/ 2 w 31"/>
                    <a:gd name="T1" fmla="*/ 25 h 38"/>
                    <a:gd name="T2" fmla="*/ 19 w 31"/>
                    <a:gd name="T3" fmla="*/ 37 h 38"/>
                    <a:gd name="T4" fmla="*/ 30 w 31"/>
                    <a:gd name="T5" fmla="*/ 21 h 38"/>
                    <a:gd name="T6" fmla="*/ 29 w 31"/>
                    <a:gd name="T7" fmla="*/ 13 h 38"/>
                    <a:gd name="T8" fmla="*/ 12 w 31"/>
                    <a:gd name="T9" fmla="*/ 1 h 38"/>
                    <a:gd name="T10" fmla="*/ 1 w 31"/>
                    <a:gd name="T11" fmla="*/ 18 h 38"/>
                    <a:gd name="T12" fmla="*/ 2 w 31"/>
                    <a:gd name="T13" fmla="*/ 25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2" y="25"/>
                      </a:moveTo>
                      <a:cubicBezTo>
                        <a:pt x="4" y="33"/>
                        <a:pt x="11" y="38"/>
                        <a:pt x="19" y="37"/>
                      </a:cubicBezTo>
                      <a:cubicBezTo>
                        <a:pt x="26" y="35"/>
                        <a:pt x="31" y="28"/>
                        <a:pt x="30" y="21"/>
                      </a:cubicBezTo>
                      <a:cubicBezTo>
                        <a:pt x="29" y="13"/>
                        <a:pt x="29" y="13"/>
                        <a:pt x="29" y="13"/>
                      </a:cubicBezTo>
                      <a:cubicBezTo>
                        <a:pt x="27" y="5"/>
                        <a:pt x="20" y="0"/>
                        <a:pt x="12" y="1"/>
                      </a:cubicBezTo>
                      <a:cubicBezTo>
                        <a:pt x="5" y="3"/>
                        <a:pt x="0" y="10"/>
                        <a:pt x="1" y="18"/>
                      </a:cubicBezTo>
                      <a:lnTo>
                        <a:pt x="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8" name="Freeform 47"/>
                <p:cNvSpPr>
                  <a:spLocks/>
                </p:cNvSpPr>
                <p:nvPr/>
              </p:nvSpPr>
              <p:spPr bwMode="auto">
                <a:xfrm>
                  <a:off x="2147" y="1871"/>
                  <a:ext cx="26" cy="33"/>
                </a:xfrm>
                <a:custGeom>
                  <a:avLst/>
                  <a:gdLst>
                    <a:gd name="T0" fmla="*/ 5 w 55"/>
                    <a:gd name="T1" fmla="*/ 52 h 72"/>
                    <a:gd name="T2" fmla="*/ 27 w 55"/>
                    <a:gd name="T3" fmla="*/ 69 h 72"/>
                    <a:gd name="T4" fmla="*/ 38 w 55"/>
                    <a:gd name="T5" fmla="*/ 71 h 72"/>
                    <a:gd name="T6" fmla="*/ 41 w 55"/>
                    <a:gd name="T7" fmla="*/ 70 h 72"/>
                    <a:gd name="T8" fmla="*/ 50 w 55"/>
                    <a:gd name="T9" fmla="*/ 59 h 72"/>
                    <a:gd name="T10" fmla="*/ 54 w 55"/>
                    <a:gd name="T11" fmla="*/ 17 h 72"/>
                    <a:gd name="T12" fmla="*/ 47 w 55"/>
                    <a:gd name="T13" fmla="*/ 3 h 72"/>
                    <a:gd name="T14" fmla="*/ 31 w 55"/>
                    <a:gd name="T15" fmla="*/ 5 h 72"/>
                    <a:gd name="T16" fmla="*/ 4 w 55"/>
                    <a:gd name="T17" fmla="*/ 31 h 72"/>
                    <a:gd name="T18" fmla="*/ 0 w 55"/>
                    <a:gd name="T19" fmla="*/ 42 h 72"/>
                    <a:gd name="T20" fmla="*/ 5 w 55"/>
                    <a:gd name="T21"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72">
                      <a:moveTo>
                        <a:pt x="5" y="52"/>
                      </a:moveTo>
                      <a:cubicBezTo>
                        <a:pt x="27" y="69"/>
                        <a:pt x="27" y="69"/>
                        <a:pt x="27" y="69"/>
                      </a:cubicBezTo>
                      <a:cubicBezTo>
                        <a:pt x="30" y="71"/>
                        <a:pt x="34" y="72"/>
                        <a:pt x="38" y="71"/>
                      </a:cubicBezTo>
                      <a:cubicBezTo>
                        <a:pt x="39" y="71"/>
                        <a:pt x="40" y="71"/>
                        <a:pt x="41" y="70"/>
                      </a:cubicBezTo>
                      <a:cubicBezTo>
                        <a:pt x="46" y="68"/>
                        <a:pt x="49" y="64"/>
                        <a:pt x="50" y="59"/>
                      </a:cubicBezTo>
                      <a:cubicBezTo>
                        <a:pt x="54" y="17"/>
                        <a:pt x="54" y="17"/>
                        <a:pt x="54" y="17"/>
                      </a:cubicBezTo>
                      <a:cubicBezTo>
                        <a:pt x="55" y="11"/>
                        <a:pt x="52" y="6"/>
                        <a:pt x="47" y="3"/>
                      </a:cubicBezTo>
                      <a:cubicBezTo>
                        <a:pt x="41" y="0"/>
                        <a:pt x="35" y="1"/>
                        <a:pt x="31" y="5"/>
                      </a:cubicBezTo>
                      <a:cubicBezTo>
                        <a:pt x="4" y="31"/>
                        <a:pt x="4" y="31"/>
                        <a:pt x="4" y="31"/>
                      </a:cubicBezTo>
                      <a:cubicBezTo>
                        <a:pt x="1" y="34"/>
                        <a:pt x="0" y="37"/>
                        <a:pt x="0" y="42"/>
                      </a:cubicBezTo>
                      <a:cubicBezTo>
                        <a:pt x="0" y="46"/>
                        <a:pt x="2" y="49"/>
                        <a:pt x="5"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49" name="Freeform 48"/>
                <p:cNvSpPr>
                  <a:spLocks/>
                </p:cNvSpPr>
                <p:nvPr/>
              </p:nvSpPr>
              <p:spPr bwMode="auto">
                <a:xfrm>
                  <a:off x="2127" y="1870"/>
                  <a:ext cx="20" cy="22"/>
                </a:xfrm>
                <a:custGeom>
                  <a:avLst/>
                  <a:gdLst>
                    <a:gd name="T0" fmla="*/ 32 w 41"/>
                    <a:gd name="T1" fmla="*/ 3 h 46"/>
                    <a:gd name="T2" fmla="*/ 13 w 41"/>
                    <a:gd name="T3" fmla="*/ 9 h 46"/>
                    <a:gd name="T4" fmla="*/ 4 w 41"/>
                    <a:gd name="T5" fmla="*/ 25 h 46"/>
                    <a:gd name="T6" fmla="*/ 10 w 41"/>
                    <a:gd name="T7" fmla="*/ 44 h 46"/>
                    <a:gd name="T8" fmla="*/ 19 w 41"/>
                    <a:gd name="T9" fmla="*/ 45 h 46"/>
                    <a:gd name="T10" fmla="*/ 29 w 41"/>
                    <a:gd name="T11" fmla="*/ 38 h 46"/>
                    <a:gd name="T12" fmla="*/ 37 w 41"/>
                    <a:gd name="T13" fmla="*/ 22 h 46"/>
                    <a:gd name="T14" fmla="*/ 32 w 41"/>
                    <a:gd name="T15" fmla="*/ 3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6">
                      <a:moveTo>
                        <a:pt x="32" y="3"/>
                      </a:moveTo>
                      <a:cubicBezTo>
                        <a:pt x="25" y="0"/>
                        <a:pt x="17" y="2"/>
                        <a:pt x="13" y="9"/>
                      </a:cubicBezTo>
                      <a:cubicBezTo>
                        <a:pt x="4" y="25"/>
                        <a:pt x="4" y="25"/>
                        <a:pt x="4" y="25"/>
                      </a:cubicBezTo>
                      <a:cubicBezTo>
                        <a:pt x="0" y="31"/>
                        <a:pt x="3" y="40"/>
                        <a:pt x="10" y="44"/>
                      </a:cubicBezTo>
                      <a:cubicBezTo>
                        <a:pt x="13" y="45"/>
                        <a:pt x="16" y="46"/>
                        <a:pt x="19" y="45"/>
                      </a:cubicBezTo>
                      <a:cubicBezTo>
                        <a:pt x="23" y="44"/>
                        <a:pt x="27" y="42"/>
                        <a:pt x="29" y="38"/>
                      </a:cubicBezTo>
                      <a:cubicBezTo>
                        <a:pt x="37" y="22"/>
                        <a:pt x="37" y="22"/>
                        <a:pt x="37" y="22"/>
                      </a:cubicBezTo>
                      <a:cubicBezTo>
                        <a:pt x="41" y="16"/>
                        <a:pt x="39" y="7"/>
                        <a:pt x="32"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0" name="Freeform 49"/>
                <p:cNvSpPr>
                  <a:spLocks noEditPoints="1"/>
                </p:cNvSpPr>
                <p:nvPr/>
              </p:nvSpPr>
              <p:spPr bwMode="auto">
                <a:xfrm>
                  <a:off x="2127" y="1827"/>
                  <a:ext cx="37" cy="41"/>
                </a:xfrm>
                <a:custGeom>
                  <a:avLst/>
                  <a:gdLst>
                    <a:gd name="T0" fmla="*/ 10 w 78"/>
                    <a:gd name="T1" fmla="*/ 84 h 88"/>
                    <a:gd name="T2" fmla="*/ 20 w 78"/>
                    <a:gd name="T3" fmla="*/ 87 h 88"/>
                    <a:gd name="T4" fmla="*/ 64 w 78"/>
                    <a:gd name="T5" fmla="*/ 83 h 88"/>
                    <a:gd name="T6" fmla="*/ 65 w 78"/>
                    <a:gd name="T7" fmla="*/ 83 h 88"/>
                    <a:gd name="T8" fmla="*/ 65 w 78"/>
                    <a:gd name="T9" fmla="*/ 83 h 88"/>
                    <a:gd name="T10" fmla="*/ 77 w 78"/>
                    <a:gd name="T11" fmla="*/ 67 h 88"/>
                    <a:gd name="T12" fmla="*/ 72 w 78"/>
                    <a:gd name="T13" fmla="*/ 59 h 88"/>
                    <a:gd name="T14" fmla="*/ 24 w 78"/>
                    <a:gd name="T15" fmla="*/ 6 h 88"/>
                    <a:gd name="T16" fmla="*/ 9 w 78"/>
                    <a:gd name="T17" fmla="*/ 2 h 88"/>
                    <a:gd name="T18" fmla="*/ 0 w 78"/>
                    <a:gd name="T19" fmla="*/ 16 h 88"/>
                    <a:gd name="T20" fmla="*/ 5 w 78"/>
                    <a:gd name="T21" fmla="*/ 75 h 88"/>
                    <a:gd name="T22" fmla="*/ 10 w 78"/>
                    <a:gd name="T23" fmla="*/ 84 h 88"/>
                    <a:gd name="T24" fmla="*/ 34 w 78"/>
                    <a:gd name="T25" fmla="*/ 58 h 88"/>
                    <a:gd name="T26" fmla="*/ 32 w 78"/>
                    <a:gd name="T27" fmla="*/ 58 h 88"/>
                    <a:gd name="T28" fmla="*/ 32 w 78"/>
                    <a:gd name="T29" fmla="*/ 55 h 88"/>
                    <a:gd name="T30" fmla="*/ 34 w 78"/>
                    <a:gd name="T31" fmla="*/ 5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88">
                      <a:moveTo>
                        <a:pt x="10" y="84"/>
                      </a:moveTo>
                      <a:cubicBezTo>
                        <a:pt x="13" y="87"/>
                        <a:pt x="17" y="88"/>
                        <a:pt x="20" y="87"/>
                      </a:cubicBezTo>
                      <a:cubicBezTo>
                        <a:pt x="64" y="83"/>
                        <a:pt x="64" y="83"/>
                        <a:pt x="64" y="83"/>
                      </a:cubicBezTo>
                      <a:cubicBezTo>
                        <a:pt x="65" y="83"/>
                        <a:pt x="65" y="83"/>
                        <a:pt x="65" y="83"/>
                      </a:cubicBezTo>
                      <a:cubicBezTo>
                        <a:pt x="65" y="83"/>
                        <a:pt x="65" y="83"/>
                        <a:pt x="65" y="83"/>
                      </a:cubicBezTo>
                      <a:cubicBezTo>
                        <a:pt x="73" y="82"/>
                        <a:pt x="78" y="74"/>
                        <a:pt x="77" y="67"/>
                      </a:cubicBezTo>
                      <a:cubicBezTo>
                        <a:pt x="76" y="63"/>
                        <a:pt x="75" y="61"/>
                        <a:pt x="72" y="59"/>
                      </a:cubicBezTo>
                      <a:cubicBezTo>
                        <a:pt x="24" y="6"/>
                        <a:pt x="24" y="6"/>
                        <a:pt x="24" y="6"/>
                      </a:cubicBezTo>
                      <a:cubicBezTo>
                        <a:pt x="20" y="1"/>
                        <a:pt x="14" y="0"/>
                        <a:pt x="9" y="2"/>
                      </a:cubicBezTo>
                      <a:cubicBezTo>
                        <a:pt x="3" y="5"/>
                        <a:pt x="0" y="10"/>
                        <a:pt x="0" y="16"/>
                      </a:cubicBezTo>
                      <a:cubicBezTo>
                        <a:pt x="5" y="75"/>
                        <a:pt x="5" y="75"/>
                        <a:pt x="5" y="75"/>
                      </a:cubicBezTo>
                      <a:cubicBezTo>
                        <a:pt x="5" y="78"/>
                        <a:pt x="7" y="82"/>
                        <a:pt x="10" y="84"/>
                      </a:cubicBezTo>
                      <a:close/>
                      <a:moveTo>
                        <a:pt x="34" y="58"/>
                      </a:moveTo>
                      <a:cubicBezTo>
                        <a:pt x="32" y="58"/>
                        <a:pt x="32" y="58"/>
                        <a:pt x="32" y="58"/>
                      </a:cubicBezTo>
                      <a:cubicBezTo>
                        <a:pt x="32" y="55"/>
                        <a:pt x="32" y="55"/>
                        <a:pt x="32" y="55"/>
                      </a:cubicBezTo>
                      <a:lnTo>
                        <a:pt x="34"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1" name="Freeform 50"/>
                <p:cNvSpPr>
                  <a:spLocks/>
                </p:cNvSpPr>
                <p:nvPr/>
              </p:nvSpPr>
              <p:spPr bwMode="auto">
                <a:xfrm>
                  <a:off x="2177" y="1903"/>
                  <a:ext cx="13" cy="22"/>
                </a:xfrm>
                <a:custGeom>
                  <a:avLst/>
                  <a:gdLst>
                    <a:gd name="T0" fmla="*/ 15 w 29"/>
                    <a:gd name="T1" fmla="*/ 0 h 47"/>
                    <a:gd name="T2" fmla="*/ 1 w 29"/>
                    <a:gd name="T3" fmla="*/ 14 h 47"/>
                    <a:gd name="T4" fmla="*/ 0 w 29"/>
                    <a:gd name="T5" fmla="*/ 33 h 47"/>
                    <a:gd name="T6" fmla="*/ 14 w 29"/>
                    <a:gd name="T7" fmla="*/ 47 h 47"/>
                    <a:gd name="T8" fmla="*/ 17 w 29"/>
                    <a:gd name="T9" fmla="*/ 47 h 47"/>
                    <a:gd name="T10" fmla="*/ 28 w 29"/>
                    <a:gd name="T11" fmla="*/ 34 h 47"/>
                    <a:gd name="T12" fmla="*/ 29 w 29"/>
                    <a:gd name="T13" fmla="*/ 15 h 47"/>
                    <a:gd name="T14" fmla="*/ 15 w 29"/>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15" y="0"/>
                      </a:moveTo>
                      <a:cubicBezTo>
                        <a:pt x="8" y="0"/>
                        <a:pt x="1" y="6"/>
                        <a:pt x="1" y="14"/>
                      </a:cubicBezTo>
                      <a:cubicBezTo>
                        <a:pt x="0" y="33"/>
                        <a:pt x="0" y="33"/>
                        <a:pt x="0" y="33"/>
                      </a:cubicBezTo>
                      <a:cubicBezTo>
                        <a:pt x="0" y="41"/>
                        <a:pt x="6" y="47"/>
                        <a:pt x="14" y="47"/>
                      </a:cubicBezTo>
                      <a:cubicBezTo>
                        <a:pt x="15" y="47"/>
                        <a:pt x="16" y="47"/>
                        <a:pt x="17" y="47"/>
                      </a:cubicBezTo>
                      <a:cubicBezTo>
                        <a:pt x="23" y="46"/>
                        <a:pt x="28" y="41"/>
                        <a:pt x="28" y="34"/>
                      </a:cubicBezTo>
                      <a:cubicBezTo>
                        <a:pt x="29" y="15"/>
                        <a:pt x="29" y="15"/>
                        <a:pt x="29" y="15"/>
                      </a:cubicBezTo>
                      <a:cubicBezTo>
                        <a:pt x="29" y="7"/>
                        <a:pt x="23" y="1"/>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2" name="Freeform 51"/>
                <p:cNvSpPr>
                  <a:spLocks/>
                </p:cNvSpPr>
                <p:nvPr/>
              </p:nvSpPr>
              <p:spPr bwMode="auto">
                <a:xfrm>
                  <a:off x="2182" y="1929"/>
                  <a:ext cx="19" cy="15"/>
                </a:xfrm>
                <a:custGeom>
                  <a:avLst/>
                  <a:gdLst>
                    <a:gd name="T0" fmla="*/ 29 w 42"/>
                    <a:gd name="T1" fmla="*/ 28 h 32"/>
                    <a:gd name="T2" fmla="*/ 41 w 42"/>
                    <a:gd name="T3" fmla="*/ 12 h 32"/>
                    <a:gd name="T4" fmla="*/ 24 w 42"/>
                    <a:gd name="T5" fmla="*/ 1 h 32"/>
                    <a:gd name="T6" fmla="*/ 13 w 42"/>
                    <a:gd name="T7" fmla="*/ 3 h 32"/>
                    <a:gd name="T8" fmla="*/ 1 w 42"/>
                    <a:gd name="T9" fmla="*/ 19 h 32"/>
                    <a:gd name="T10" fmla="*/ 18 w 42"/>
                    <a:gd name="T11" fmla="*/ 31 h 32"/>
                    <a:gd name="T12" fmla="*/ 29 w 42"/>
                    <a:gd name="T13" fmla="*/ 28 h 32"/>
                  </a:gdLst>
                  <a:ahLst/>
                  <a:cxnLst>
                    <a:cxn ang="0">
                      <a:pos x="T0" y="T1"/>
                    </a:cxn>
                    <a:cxn ang="0">
                      <a:pos x="T2" y="T3"/>
                    </a:cxn>
                    <a:cxn ang="0">
                      <a:pos x="T4" y="T5"/>
                    </a:cxn>
                    <a:cxn ang="0">
                      <a:pos x="T6" y="T7"/>
                    </a:cxn>
                    <a:cxn ang="0">
                      <a:pos x="T8" y="T9"/>
                    </a:cxn>
                    <a:cxn ang="0">
                      <a:pos x="T10" y="T11"/>
                    </a:cxn>
                    <a:cxn ang="0">
                      <a:pos x="T12" y="T13"/>
                    </a:cxn>
                  </a:cxnLst>
                  <a:rect l="0" t="0" r="r" b="b"/>
                  <a:pathLst>
                    <a:path w="42" h="32">
                      <a:moveTo>
                        <a:pt x="29" y="28"/>
                      </a:moveTo>
                      <a:cubicBezTo>
                        <a:pt x="37" y="27"/>
                        <a:pt x="42" y="20"/>
                        <a:pt x="41" y="12"/>
                      </a:cubicBezTo>
                      <a:cubicBezTo>
                        <a:pt x="39" y="5"/>
                        <a:pt x="32" y="0"/>
                        <a:pt x="24" y="1"/>
                      </a:cubicBezTo>
                      <a:cubicBezTo>
                        <a:pt x="13" y="3"/>
                        <a:pt x="13" y="3"/>
                        <a:pt x="13" y="3"/>
                      </a:cubicBezTo>
                      <a:cubicBezTo>
                        <a:pt x="5" y="4"/>
                        <a:pt x="0" y="12"/>
                        <a:pt x="1" y="19"/>
                      </a:cubicBezTo>
                      <a:cubicBezTo>
                        <a:pt x="3" y="27"/>
                        <a:pt x="10" y="32"/>
                        <a:pt x="18" y="31"/>
                      </a:cubicBezTo>
                      <a:lnTo>
                        <a:pt x="2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3" name="Freeform 52"/>
                <p:cNvSpPr>
                  <a:spLocks/>
                </p:cNvSpPr>
                <p:nvPr/>
              </p:nvSpPr>
              <p:spPr bwMode="auto">
                <a:xfrm>
                  <a:off x="2144" y="1916"/>
                  <a:ext cx="30" cy="38"/>
                </a:xfrm>
                <a:custGeom>
                  <a:avLst/>
                  <a:gdLst>
                    <a:gd name="T0" fmla="*/ 12 w 62"/>
                    <a:gd name="T1" fmla="*/ 16 h 81"/>
                    <a:gd name="T2" fmla="*/ 2 w 62"/>
                    <a:gd name="T3" fmla="*/ 64 h 81"/>
                    <a:gd name="T4" fmla="*/ 12 w 62"/>
                    <a:gd name="T5" fmla="*/ 81 h 81"/>
                    <a:gd name="T6" fmla="*/ 18 w 62"/>
                    <a:gd name="T7" fmla="*/ 81 h 81"/>
                    <a:gd name="T8" fmla="*/ 29 w 62"/>
                    <a:gd name="T9" fmla="*/ 70 h 81"/>
                    <a:gd name="T10" fmla="*/ 38 w 62"/>
                    <a:gd name="T11" fmla="*/ 31 h 81"/>
                    <a:gd name="T12" fmla="*/ 49 w 62"/>
                    <a:gd name="T13" fmla="*/ 29 h 81"/>
                    <a:gd name="T14" fmla="*/ 61 w 62"/>
                    <a:gd name="T15" fmla="*/ 13 h 81"/>
                    <a:gd name="T16" fmla="*/ 44 w 62"/>
                    <a:gd name="T17" fmla="*/ 2 h 81"/>
                    <a:gd name="T18" fmla="*/ 23 w 62"/>
                    <a:gd name="T19" fmla="*/ 5 h 81"/>
                    <a:gd name="T20" fmla="*/ 12 w 62"/>
                    <a:gd name="T21" fmla="*/ 1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1">
                      <a:moveTo>
                        <a:pt x="12" y="16"/>
                      </a:moveTo>
                      <a:cubicBezTo>
                        <a:pt x="2" y="64"/>
                        <a:pt x="2" y="64"/>
                        <a:pt x="2" y="64"/>
                      </a:cubicBezTo>
                      <a:cubicBezTo>
                        <a:pt x="0" y="71"/>
                        <a:pt x="5" y="79"/>
                        <a:pt x="12" y="81"/>
                      </a:cubicBezTo>
                      <a:cubicBezTo>
                        <a:pt x="14" y="81"/>
                        <a:pt x="16" y="81"/>
                        <a:pt x="18" y="81"/>
                      </a:cubicBezTo>
                      <a:cubicBezTo>
                        <a:pt x="23" y="80"/>
                        <a:pt x="28" y="76"/>
                        <a:pt x="29" y="70"/>
                      </a:cubicBezTo>
                      <a:cubicBezTo>
                        <a:pt x="38" y="31"/>
                        <a:pt x="38" y="31"/>
                        <a:pt x="38" y="31"/>
                      </a:cubicBezTo>
                      <a:cubicBezTo>
                        <a:pt x="49" y="29"/>
                        <a:pt x="49" y="29"/>
                        <a:pt x="49" y="29"/>
                      </a:cubicBezTo>
                      <a:cubicBezTo>
                        <a:pt x="57" y="28"/>
                        <a:pt x="62" y="20"/>
                        <a:pt x="61" y="13"/>
                      </a:cubicBezTo>
                      <a:cubicBezTo>
                        <a:pt x="59" y="5"/>
                        <a:pt x="52" y="0"/>
                        <a:pt x="44" y="2"/>
                      </a:cubicBezTo>
                      <a:cubicBezTo>
                        <a:pt x="23" y="5"/>
                        <a:pt x="23" y="5"/>
                        <a:pt x="23" y="5"/>
                      </a:cubicBezTo>
                      <a:cubicBezTo>
                        <a:pt x="18" y="6"/>
                        <a:pt x="13" y="10"/>
                        <a:pt x="1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4" name="Freeform 53"/>
                <p:cNvSpPr>
                  <a:spLocks/>
                </p:cNvSpPr>
                <p:nvPr/>
              </p:nvSpPr>
              <p:spPr bwMode="auto">
                <a:xfrm>
                  <a:off x="2204" y="1914"/>
                  <a:ext cx="75" cy="45"/>
                </a:xfrm>
                <a:custGeom>
                  <a:avLst/>
                  <a:gdLst>
                    <a:gd name="T0" fmla="*/ 145 w 160"/>
                    <a:gd name="T1" fmla="*/ 31 h 96"/>
                    <a:gd name="T2" fmla="*/ 64 w 160"/>
                    <a:gd name="T3" fmla="*/ 6 h 96"/>
                    <a:gd name="T4" fmla="*/ 51 w 160"/>
                    <a:gd name="T5" fmla="*/ 8 h 96"/>
                    <a:gd name="T6" fmla="*/ 38 w 160"/>
                    <a:gd name="T7" fmla="*/ 17 h 96"/>
                    <a:gd name="T8" fmla="*/ 25 w 160"/>
                    <a:gd name="T9" fmla="*/ 5 h 96"/>
                    <a:gd name="T10" fmla="*/ 10 w 160"/>
                    <a:gd name="T11" fmla="*/ 3 h 96"/>
                    <a:gd name="T12" fmla="*/ 2 w 160"/>
                    <a:gd name="T13" fmla="*/ 15 h 96"/>
                    <a:gd name="T14" fmla="*/ 1 w 160"/>
                    <a:gd name="T15" fmla="*/ 44 h 96"/>
                    <a:gd name="T16" fmla="*/ 12 w 160"/>
                    <a:gd name="T17" fmla="*/ 58 h 96"/>
                    <a:gd name="T18" fmla="*/ 54 w 160"/>
                    <a:gd name="T19" fmla="*/ 67 h 96"/>
                    <a:gd name="T20" fmla="*/ 53 w 160"/>
                    <a:gd name="T21" fmla="*/ 71 h 96"/>
                    <a:gd name="T22" fmla="*/ 64 w 160"/>
                    <a:gd name="T23" fmla="*/ 85 h 96"/>
                    <a:gd name="T24" fmla="*/ 102 w 160"/>
                    <a:gd name="T25" fmla="*/ 96 h 96"/>
                    <a:gd name="T26" fmla="*/ 160 w 160"/>
                    <a:gd name="T27" fmla="*/ 43 h 96"/>
                    <a:gd name="T28" fmla="*/ 151 w 160"/>
                    <a:gd name="T29" fmla="*/ 34 h 96"/>
                    <a:gd name="T30" fmla="*/ 145 w 160"/>
                    <a:gd name="T31"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 h="96">
                      <a:moveTo>
                        <a:pt x="145" y="31"/>
                      </a:moveTo>
                      <a:cubicBezTo>
                        <a:pt x="64" y="6"/>
                        <a:pt x="64" y="6"/>
                        <a:pt x="64" y="6"/>
                      </a:cubicBezTo>
                      <a:cubicBezTo>
                        <a:pt x="60" y="5"/>
                        <a:pt x="55" y="6"/>
                        <a:pt x="51" y="8"/>
                      </a:cubicBezTo>
                      <a:cubicBezTo>
                        <a:pt x="38" y="17"/>
                        <a:pt x="38" y="17"/>
                        <a:pt x="38" y="17"/>
                      </a:cubicBezTo>
                      <a:cubicBezTo>
                        <a:pt x="25" y="5"/>
                        <a:pt x="25" y="5"/>
                        <a:pt x="25" y="5"/>
                      </a:cubicBezTo>
                      <a:cubicBezTo>
                        <a:pt x="21" y="1"/>
                        <a:pt x="15" y="0"/>
                        <a:pt x="10" y="3"/>
                      </a:cubicBezTo>
                      <a:cubicBezTo>
                        <a:pt x="5" y="5"/>
                        <a:pt x="2" y="10"/>
                        <a:pt x="2" y="15"/>
                      </a:cubicBezTo>
                      <a:cubicBezTo>
                        <a:pt x="1" y="44"/>
                        <a:pt x="1" y="44"/>
                        <a:pt x="1" y="44"/>
                      </a:cubicBezTo>
                      <a:cubicBezTo>
                        <a:pt x="0" y="50"/>
                        <a:pt x="5" y="56"/>
                        <a:pt x="12" y="58"/>
                      </a:cubicBezTo>
                      <a:cubicBezTo>
                        <a:pt x="54" y="67"/>
                        <a:pt x="54" y="67"/>
                        <a:pt x="54" y="67"/>
                      </a:cubicBezTo>
                      <a:cubicBezTo>
                        <a:pt x="53" y="71"/>
                        <a:pt x="53" y="71"/>
                        <a:pt x="53" y="71"/>
                      </a:cubicBezTo>
                      <a:cubicBezTo>
                        <a:pt x="53" y="78"/>
                        <a:pt x="57" y="83"/>
                        <a:pt x="64" y="85"/>
                      </a:cubicBezTo>
                      <a:cubicBezTo>
                        <a:pt x="102" y="96"/>
                        <a:pt x="102" y="96"/>
                        <a:pt x="102" y="96"/>
                      </a:cubicBezTo>
                      <a:cubicBezTo>
                        <a:pt x="123" y="81"/>
                        <a:pt x="143" y="63"/>
                        <a:pt x="160" y="43"/>
                      </a:cubicBezTo>
                      <a:cubicBezTo>
                        <a:pt x="151" y="34"/>
                        <a:pt x="151" y="34"/>
                        <a:pt x="151" y="34"/>
                      </a:cubicBezTo>
                      <a:cubicBezTo>
                        <a:pt x="149" y="33"/>
                        <a:pt x="147" y="32"/>
                        <a:pt x="145"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5" name="Freeform 54"/>
                <p:cNvSpPr>
                  <a:spLocks/>
                </p:cNvSpPr>
                <p:nvPr/>
              </p:nvSpPr>
              <p:spPr bwMode="auto">
                <a:xfrm>
                  <a:off x="2279" y="1910"/>
                  <a:ext cx="16" cy="16"/>
                </a:xfrm>
                <a:custGeom>
                  <a:avLst/>
                  <a:gdLst>
                    <a:gd name="T0" fmla="*/ 4 w 34"/>
                    <a:gd name="T1" fmla="*/ 9 h 36"/>
                    <a:gd name="T2" fmla="*/ 9 w 34"/>
                    <a:gd name="T3" fmla="*/ 28 h 36"/>
                    <a:gd name="T4" fmla="*/ 16 w 34"/>
                    <a:gd name="T5" fmla="*/ 32 h 36"/>
                    <a:gd name="T6" fmla="*/ 15 w 34"/>
                    <a:gd name="T7" fmla="*/ 36 h 36"/>
                    <a:gd name="T8" fmla="*/ 29 w 34"/>
                    <a:gd name="T9" fmla="*/ 18 h 36"/>
                    <a:gd name="T10" fmla="*/ 34 w 34"/>
                    <a:gd name="T11" fmla="*/ 10 h 36"/>
                    <a:gd name="T12" fmla="*/ 23 w 34"/>
                    <a:gd name="T13" fmla="*/ 4 h 36"/>
                    <a:gd name="T14" fmla="*/ 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4" y="9"/>
                      </a:moveTo>
                      <a:cubicBezTo>
                        <a:pt x="0" y="15"/>
                        <a:pt x="2" y="24"/>
                        <a:pt x="9" y="28"/>
                      </a:cubicBezTo>
                      <a:cubicBezTo>
                        <a:pt x="16" y="32"/>
                        <a:pt x="16" y="32"/>
                        <a:pt x="16" y="32"/>
                      </a:cubicBezTo>
                      <a:cubicBezTo>
                        <a:pt x="15" y="36"/>
                        <a:pt x="15" y="36"/>
                        <a:pt x="15" y="36"/>
                      </a:cubicBezTo>
                      <a:cubicBezTo>
                        <a:pt x="19" y="30"/>
                        <a:pt x="24" y="24"/>
                        <a:pt x="29" y="18"/>
                      </a:cubicBezTo>
                      <a:cubicBezTo>
                        <a:pt x="30" y="15"/>
                        <a:pt x="32" y="13"/>
                        <a:pt x="34" y="10"/>
                      </a:cubicBezTo>
                      <a:cubicBezTo>
                        <a:pt x="23" y="4"/>
                        <a:pt x="23" y="4"/>
                        <a:pt x="23" y="4"/>
                      </a:cubicBezTo>
                      <a:cubicBezTo>
                        <a:pt x="17" y="0"/>
                        <a:pt x="8" y="2"/>
                        <a:pt x="4"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6" name="Freeform 55"/>
                <p:cNvSpPr>
                  <a:spLocks/>
                </p:cNvSpPr>
                <p:nvPr/>
              </p:nvSpPr>
              <p:spPr bwMode="auto">
                <a:xfrm>
                  <a:off x="2299" y="1855"/>
                  <a:ext cx="18" cy="15"/>
                </a:xfrm>
                <a:custGeom>
                  <a:avLst/>
                  <a:gdLst>
                    <a:gd name="T0" fmla="*/ 17 w 37"/>
                    <a:gd name="T1" fmla="*/ 30 h 31"/>
                    <a:gd name="T2" fmla="*/ 24 w 37"/>
                    <a:gd name="T3" fmla="*/ 29 h 31"/>
                    <a:gd name="T4" fmla="*/ 36 w 37"/>
                    <a:gd name="T5" fmla="*/ 12 h 31"/>
                    <a:gd name="T6" fmla="*/ 19 w 37"/>
                    <a:gd name="T7" fmla="*/ 1 h 31"/>
                    <a:gd name="T8" fmla="*/ 12 w 37"/>
                    <a:gd name="T9" fmla="*/ 2 h 31"/>
                    <a:gd name="T10" fmla="*/ 1 w 37"/>
                    <a:gd name="T11" fmla="*/ 18 h 31"/>
                    <a:gd name="T12" fmla="*/ 17 w 3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37" h="31">
                      <a:moveTo>
                        <a:pt x="17" y="30"/>
                      </a:moveTo>
                      <a:cubicBezTo>
                        <a:pt x="24" y="29"/>
                        <a:pt x="24" y="29"/>
                        <a:pt x="24" y="29"/>
                      </a:cubicBezTo>
                      <a:cubicBezTo>
                        <a:pt x="32" y="27"/>
                        <a:pt x="37" y="20"/>
                        <a:pt x="36" y="12"/>
                      </a:cubicBezTo>
                      <a:cubicBezTo>
                        <a:pt x="34" y="5"/>
                        <a:pt x="27" y="0"/>
                        <a:pt x="19" y="1"/>
                      </a:cubicBezTo>
                      <a:cubicBezTo>
                        <a:pt x="12" y="2"/>
                        <a:pt x="12" y="2"/>
                        <a:pt x="12" y="2"/>
                      </a:cubicBezTo>
                      <a:cubicBezTo>
                        <a:pt x="5" y="4"/>
                        <a:pt x="0" y="11"/>
                        <a:pt x="1" y="18"/>
                      </a:cubicBezTo>
                      <a:cubicBezTo>
                        <a:pt x="2" y="26"/>
                        <a:pt x="10" y="31"/>
                        <a:pt x="17"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7" name="Freeform 56"/>
                <p:cNvSpPr>
                  <a:spLocks/>
                </p:cNvSpPr>
                <p:nvPr/>
              </p:nvSpPr>
              <p:spPr bwMode="auto">
                <a:xfrm>
                  <a:off x="2166" y="1957"/>
                  <a:ext cx="27" cy="23"/>
                </a:xfrm>
                <a:custGeom>
                  <a:avLst/>
                  <a:gdLst>
                    <a:gd name="T0" fmla="*/ 42 w 58"/>
                    <a:gd name="T1" fmla="*/ 1 h 49"/>
                    <a:gd name="T2" fmla="*/ 23 w 58"/>
                    <a:gd name="T3" fmla="*/ 3 h 49"/>
                    <a:gd name="T4" fmla="*/ 12 w 58"/>
                    <a:gd name="T5" fmla="*/ 11 h 49"/>
                    <a:gd name="T6" fmla="*/ 4 w 58"/>
                    <a:gd name="T7" fmla="*/ 28 h 49"/>
                    <a:gd name="T8" fmla="*/ 10 w 58"/>
                    <a:gd name="T9" fmla="*/ 47 h 49"/>
                    <a:gd name="T10" fmla="*/ 19 w 58"/>
                    <a:gd name="T11" fmla="*/ 48 h 49"/>
                    <a:gd name="T12" fmla="*/ 29 w 58"/>
                    <a:gd name="T13" fmla="*/ 40 h 49"/>
                    <a:gd name="T14" fmla="*/ 34 w 58"/>
                    <a:gd name="T15" fmla="*/ 30 h 49"/>
                    <a:gd name="T16" fmla="*/ 45 w 58"/>
                    <a:gd name="T17" fmla="*/ 29 h 49"/>
                    <a:gd name="T18" fmla="*/ 57 w 58"/>
                    <a:gd name="T19" fmla="*/ 13 h 49"/>
                    <a:gd name="T20" fmla="*/ 42 w 58"/>
                    <a:gd name="T2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49">
                      <a:moveTo>
                        <a:pt x="42" y="1"/>
                      </a:moveTo>
                      <a:cubicBezTo>
                        <a:pt x="23" y="3"/>
                        <a:pt x="23" y="3"/>
                        <a:pt x="23" y="3"/>
                      </a:cubicBezTo>
                      <a:cubicBezTo>
                        <a:pt x="18" y="3"/>
                        <a:pt x="14" y="6"/>
                        <a:pt x="12" y="11"/>
                      </a:cubicBezTo>
                      <a:cubicBezTo>
                        <a:pt x="4" y="28"/>
                        <a:pt x="4" y="28"/>
                        <a:pt x="4" y="28"/>
                      </a:cubicBezTo>
                      <a:cubicBezTo>
                        <a:pt x="0" y="35"/>
                        <a:pt x="3" y="44"/>
                        <a:pt x="10" y="47"/>
                      </a:cubicBezTo>
                      <a:cubicBezTo>
                        <a:pt x="13" y="48"/>
                        <a:pt x="16" y="49"/>
                        <a:pt x="19" y="48"/>
                      </a:cubicBezTo>
                      <a:cubicBezTo>
                        <a:pt x="23" y="47"/>
                        <a:pt x="27" y="45"/>
                        <a:pt x="29" y="40"/>
                      </a:cubicBezTo>
                      <a:cubicBezTo>
                        <a:pt x="34" y="30"/>
                        <a:pt x="34" y="30"/>
                        <a:pt x="34" y="30"/>
                      </a:cubicBezTo>
                      <a:cubicBezTo>
                        <a:pt x="45" y="29"/>
                        <a:pt x="45" y="29"/>
                        <a:pt x="45" y="29"/>
                      </a:cubicBezTo>
                      <a:cubicBezTo>
                        <a:pt x="52" y="28"/>
                        <a:pt x="58" y="21"/>
                        <a:pt x="57" y="13"/>
                      </a:cubicBezTo>
                      <a:cubicBezTo>
                        <a:pt x="56" y="6"/>
                        <a:pt x="49" y="0"/>
                        <a:pt x="4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8" name="Freeform 57"/>
                <p:cNvSpPr>
                  <a:spLocks/>
                </p:cNvSpPr>
                <p:nvPr/>
              </p:nvSpPr>
              <p:spPr bwMode="auto">
                <a:xfrm>
                  <a:off x="2038" y="1921"/>
                  <a:ext cx="45" cy="54"/>
                </a:xfrm>
                <a:custGeom>
                  <a:avLst/>
                  <a:gdLst>
                    <a:gd name="T0" fmla="*/ 97 w 97"/>
                    <a:gd name="T1" fmla="*/ 66 h 116"/>
                    <a:gd name="T2" fmla="*/ 91 w 97"/>
                    <a:gd name="T3" fmla="*/ 54 h 116"/>
                    <a:gd name="T4" fmla="*/ 23 w 97"/>
                    <a:gd name="T5" fmla="*/ 5 h 116"/>
                    <a:gd name="T6" fmla="*/ 4 w 97"/>
                    <a:gd name="T7" fmla="*/ 7 h 116"/>
                    <a:gd name="T8" fmla="*/ 5 w 97"/>
                    <a:gd name="T9" fmla="*/ 25 h 116"/>
                    <a:gd name="T10" fmla="*/ 30 w 97"/>
                    <a:gd name="T11" fmla="*/ 52 h 116"/>
                    <a:gd name="T12" fmla="*/ 50 w 97"/>
                    <a:gd name="T13" fmla="*/ 93 h 116"/>
                    <a:gd name="T14" fmla="*/ 54 w 97"/>
                    <a:gd name="T15" fmla="*/ 99 h 116"/>
                    <a:gd name="T16" fmla="*/ 74 w 97"/>
                    <a:gd name="T17" fmla="*/ 113 h 116"/>
                    <a:gd name="T18" fmla="*/ 85 w 97"/>
                    <a:gd name="T19" fmla="*/ 115 h 116"/>
                    <a:gd name="T20" fmla="*/ 88 w 97"/>
                    <a:gd name="T21" fmla="*/ 114 h 116"/>
                    <a:gd name="T22" fmla="*/ 96 w 97"/>
                    <a:gd name="T23" fmla="*/ 102 h 116"/>
                    <a:gd name="T24" fmla="*/ 97 w 97"/>
                    <a:gd name="T25" fmla="*/ 6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16">
                      <a:moveTo>
                        <a:pt x="97" y="66"/>
                      </a:moveTo>
                      <a:cubicBezTo>
                        <a:pt x="97" y="61"/>
                        <a:pt x="95" y="57"/>
                        <a:pt x="91" y="54"/>
                      </a:cubicBezTo>
                      <a:cubicBezTo>
                        <a:pt x="23" y="5"/>
                        <a:pt x="23" y="5"/>
                        <a:pt x="23" y="5"/>
                      </a:cubicBezTo>
                      <a:cubicBezTo>
                        <a:pt x="17" y="0"/>
                        <a:pt x="9" y="1"/>
                        <a:pt x="4" y="7"/>
                      </a:cubicBezTo>
                      <a:cubicBezTo>
                        <a:pt x="0" y="12"/>
                        <a:pt x="0" y="20"/>
                        <a:pt x="5" y="25"/>
                      </a:cubicBezTo>
                      <a:cubicBezTo>
                        <a:pt x="15" y="36"/>
                        <a:pt x="27" y="49"/>
                        <a:pt x="30" y="52"/>
                      </a:cubicBezTo>
                      <a:cubicBezTo>
                        <a:pt x="32" y="58"/>
                        <a:pt x="43" y="80"/>
                        <a:pt x="50" y="93"/>
                      </a:cubicBezTo>
                      <a:cubicBezTo>
                        <a:pt x="51" y="95"/>
                        <a:pt x="53" y="97"/>
                        <a:pt x="54" y="99"/>
                      </a:cubicBezTo>
                      <a:cubicBezTo>
                        <a:pt x="74" y="113"/>
                        <a:pt x="74" y="113"/>
                        <a:pt x="74" y="113"/>
                      </a:cubicBezTo>
                      <a:cubicBezTo>
                        <a:pt x="77" y="115"/>
                        <a:pt x="81" y="116"/>
                        <a:pt x="85" y="115"/>
                      </a:cubicBezTo>
                      <a:cubicBezTo>
                        <a:pt x="86" y="115"/>
                        <a:pt x="87" y="114"/>
                        <a:pt x="88" y="114"/>
                      </a:cubicBezTo>
                      <a:cubicBezTo>
                        <a:pt x="93" y="112"/>
                        <a:pt x="96" y="107"/>
                        <a:pt x="96" y="102"/>
                      </a:cubicBezTo>
                      <a:lnTo>
                        <a:pt x="9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59" name="Freeform 58"/>
                <p:cNvSpPr>
                  <a:spLocks/>
                </p:cNvSpPr>
                <p:nvPr/>
              </p:nvSpPr>
              <p:spPr bwMode="auto">
                <a:xfrm>
                  <a:off x="2178" y="1985"/>
                  <a:ext cx="15" cy="6"/>
                </a:xfrm>
                <a:custGeom>
                  <a:avLst/>
                  <a:gdLst>
                    <a:gd name="T0" fmla="*/ 22 w 31"/>
                    <a:gd name="T1" fmla="*/ 2 h 13"/>
                    <a:gd name="T2" fmla="*/ 7 w 31"/>
                    <a:gd name="T3" fmla="*/ 6 h 13"/>
                    <a:gd name="T4" fmla="*/ 0 w 31"/>
                    <a:gd name="T5" fmla="*/ 13 h 13"/>
                    <a:gd name="T6" fmla="*/ 31 w 31"/>
                    <a:gd name="T7" fmla="*/ 6 h 13"/>
                    <a:gd name="T8" fmla="*/ 22 w 31"/>
                    <a:gd name="T9" fmla="*/ 2 h 13"/>
                  </a:gdLst>
                  <a:ahLst/>
                  <a:cxnLst>
                    <a:cxn ang="0">
                      <a:pos x="T0" y="T1"/>
                    </a:cxn>
                    <a:cxn ang="0">
                      <a:pos x="T2" y="T3"/>
                    </a:cxn>
                    <a:cxn ang="0">
                      <a:pos x="T4" y="T5"/>
                    </a:cxn>
                    <a:cxn ang="0">
                      <a:pos x="T6" y="T7"/>
                    </a:cxn>
                    <a:cxn ang="0">
                      <a:pos x="T8" y="T9"/>
                    </a:cxn>
                  </a:cxnLst>
                  <a:rect l="0" t="0" r="r" b="b"/>
                  <a:pathLst>
                    <a:path w="31" h="13">
                      <a:moveTo>
                        <a:pt x="22" y="2"/>
                      </a:moveTo>
                      <a:cubicBezTo>
                        <a:pt x="16" y="0"/>
                        <a:pt x="10" y="2"/>
                        <a:pt x="7" y="6"/>
                      </a:cubicBezTo>
                      <a:cubicBezTo>
                        <a:pt x="0" y="13"/>
                        <a:pt x="0" y="13"/>
                        <a:pt x="0" y="13"/>
                      </a:cubicBezTo>
                      <a:cubicBezTo>
                        <a:pt x="11" y="11"/>
                        <a:pt x="21" y="9"/>
                        <a:pt x="31" y="6"/>
                      </a:cubicBezTo>
                      <a:lnTo>
                        <a:pt x="2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sp>
              <p:nvSpPr>
                <p:cNvPr id="60" name="Freeform 59"/>
                <p:cNvSpPr>
                  <a:spLocks/>
                </p:cNvSpPr>
                <p:nvPr/>
              </p:nvSpPr>
              <p:spPr bwMode="auto">
                <a:xfrm>
                  <a:off x="2195" y="1971"/>
                  <a:ext cx="37" cy="17"/>
                </a:xfrm>
                <a:custGeom>
                  <a:avLst/>
                  <a:gdLst>
                    <a:gd name="T0" fmla="*/ 68 w 78"/>
                    <a:gd name="T1" fmla="*/ 0 h 35"/>
                    <a:gd name="T2" fmla="*/ 16 w 78"/>
                    <a:gd name="T3" fmla="*/ 5 h 35"/>
                    <a:gd name="T4" fmla="*/ 4 w 78"/>
                    <a:gd name="T5" fmla="*/ 16 h 35"/>
                    <a:gd name="T6" fmla="*/ 0 w 78"/>
                    <a:gd name="T7" fmla="*/ 35 h 35"/>
                    <a:gd name="T8" fmla="*/ 78 w 78"/>
                    <a:gd name="T9" fmla="*/ 3 h 35"/>
                    <a:gd name="T10" fmla="*/ 68 w 78"/>
                    <a:gd name="T11" fmla="*/ 0 h 35"/>
                  </a:gdLst>
                  <a:ahLst/>
                  <a:cxnLst>
                    <a:cxn ang="0">
                      <a:pos x="T0" y="T1"/>
                    </a:cxn>
                    <a:cxn ang="0">
                      <a:pos x="T2" y="T3"/>
                    </a:cxn>
                    <a:cxn ang="0">
                      <a:pos x="T4" y="T5"/>
                    </a:cxn>
                    <a:cxn ang="0">
                      <a:pos x="T6" y="T7"/>
                    </a:cxn>
                    <a:cxn ang="0">
                      <a:pos x="T8" y="T9"/>
                    </a:cxn>
                    <a:cxn ang="0">
                      <a:pos x="T10" y="T11"/>
                    </a:cxn>
                  </a:cxnLst>
                  <a:rect l="0" t="0" r="r" b="b"/>
                  <a:pathLst>
                    <a:path w="78" h="35">
                      <a:moveTo>
                        <a:pt x="68" y="0"/>
                      </a:moveTo>
                      <a:cubicBezTo>
                        <a:pt x="16" y="5"/>
                        <a:pt x="16" y="5"/>
                        <a:pt x="16" y="5"/>
                      </a:cubicBezTo>
                      <a:cubicBezTo>
                        <a:pt x="10" y="5"/>
                        <a:pt x="5" y="10"/>
                        <a:pt x="4" y="16"/>
                      </a:cubicBezTo>
                      <a:cubicBezTo>
                        <a:pt x="0" y="35"/>
                        <a:pt x="0" y="35"/>
                        <a:pt x="0" y="35"/>
                      </a:cubicBezTo>
                      <a:cubicBezTo>
                        <a:pt x="27" y="27"/>
                        <a:pt x="53" y="16"/>
                        <a:pt x="78" y="3"/>
                      </a:cubicBezTo>
                      <a:cubicBezTo>
                        <a:pt x="75" y="1"/>
                        <a:pt x="72" y="0"/>
                        <a:pt x="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p:txBody>
            </p:sp>
          </p:grpSp>
        </p:grpSp>
        <p:grpSp>
          <p:nvGrpSpPr>
            <p:cNvPr id="18" name="Group 17"/>
            <p:cNvGrpSpPr/>
            <p:nvPr/>
          </p:nvGrpSpPr>
          <p:grpSpPr>
            <a:xfrm>
              <a:off x="5726144" y="4877934"/>
              <a:ext cx="955968" cy="875062"/>
              <a:chOff x="1321588" y="4963839"/>
              <a:chExt cx="955968" cy="875062"/>
            </a:xfrm>
          </p:grpSpPr>
          <p:pic>
            <p:nvPicPr>
              <p:cNvPr id="19" name="Picture 18"/>
              <p:cNvPicPr>
                <a:picLocks noChangeAspect="1"/>
              </p:cNvPicPr>
              <p:nvPr/>
            </p:nvPicPr>
            <p:blipFill>
              <a:blip r:embed="rId2"/>
              <a:stretch>
                <a:fillRect/>
              </a:stretch>
            </p:blipFill>
            <p:spPr>
              <a:xfrm>
                <a:off x="1321588" y="4963839"/>
                <a:ext cx="464877" cy="875062"/>
              </a:xfrm>
              <a:prstGeom prst="rect">
                <a:avLst/>
              </a:prstGeom>
            </p:spPr>
          </p:pic>
          <p:sp>
            <p:nvSpPr>
              <p:cNvPr id="20" name="Isosceles Triangle 19"/>
              <p:cNvSpPr/>
              <p:nvPr/>
            </p:nvSpPr>
            <p:spPr>
              <a:xfrm>
                <a:off x="1634586" y="5188183"/>
                <a:ext cx="642970" cy="554284"/>
              </a:xfrm>
              <a:prstGeom prst="triangle">
                <a:avLst/>
              </a:prstGeom>
              <a:solidFill>
                <a:srgbClr val="55D455"/>
              </a:solidFill>
              <a:ln w="12700" cap="flat" cmpd="sng" algn="ctr">
                <a:noFill/>
                <a:prstDash val="solid"/>
                <a:miter lim="800000"/>
              </a:ln>
              <a:effectLst/>
            </p:spPr>
            <p:txBody>
              <a:bodyPr rtlCol="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1151140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F6614-E4D5-49E0-B6B6-0685021DB1F5}"/>
              </a:ext>
            </a:extLst>
          </p:cNvPr>
          <p:cNvSpPr>
            <a:spLocks noGrp="1"/>
          </p:cNvSpPr>
          <p:nvPr>
            <p:ph type="title"/>
          </p:nvPr>
        </p:nvSpPr>
        <p:spPr/>
        <p:txBody>
          <a:bodyPr/>
          <a:lstStyle/>
          <a:p>
            <a:r>
              <a:rPr lang="de-DE" dirty="0"/>
              <a:t>Inhalt</a:t>
            </a:r>
          </a:p>
        </p:txBody>
      </p:sp>
      <p:sp>
        <p:nvSpPr>
          <p:cNvPr id="3" name="Inhaltsplatzhalter 2">
            <a:extLst>
              <a:ext uri="{FF2B5EF4-FFF2-40B4-BE49-F238E27FC236}">
                <a16:creationId xmlns:a16="http://schemas.microsoft.com/office/drawing/2014/main" id="{56711247-B2FE-4291-A6A0-A04410D12925}"/>
              </a:ext>
            </a:extLst>
          </p:cNvPr>
          <p:cNvSpPr>
            <a:spLocks noGrp="1"/>
          </p:cNvSpPr>
          <p:nvPr>
            <p:ph idx="1"/>
          </p:nvPr>
        </p:nvSpPr>
        <p:spPr/>
        <p:txBody>
          <a:bodyPr>
            <a:normAutofit fontScale="92500" lnSpcReduction="20000"/>
          </a:bodyPr>
          <a:lstStyle/>
          <a:p>
            <a:r>
              <a:rPr lang="de-DE" sz="1400" dirty="0"/>
              <a:t>Modul 1		Planung 			3-9</a:t>
            </a:r>
          </a:p>
          <a:p>
            <a:r>
              <a:rPr lang="de-DE" sz="1400" dirty="0"/>
              <a:t>Modul 2		Systemvoraussetzungen 		10-14</a:t>
            </a:r>
          </a:p>
          <a:p>
            <a:r>
              <a:rPr lang="de-DE" sz="1400" dirty="0"/>
              <a:t>Modul 3		Bereitstellungskonzepte 		15-19</a:t>
            </a:r>
          </a:p>
          <a:p>
            <a:r>
              <a:rPr lang="de-DE" sz="1400" dirty="0"/>
              <a:t>Modul 4		Bereitstellung / Installation 	20-30</a:t>
            </a:r>
          </a:p>
          <a:p>
            <a:r>
              <a:rPr lang="de-DE" sz="1400" dirty="0"/>
              <a:t>Modul 5		Websitesammlungen erstellen 	31-37 </a:t>
            </a:r>
          </a:p>
          <a:p>
            <a:r>
              <a:rPr lang="de-DE" sz="1400" dirty="0"/>
              <a:t>Modul 6		Websitesammlungsverwaltung 	38-43</a:t>
            </a:r>
          </a:p>
          <a:p>
            <a:r>
              <a:rPr lang="de-DE" sz="1400" dirty="0"/>
              <a:t>Modul 7		Bibliotheken und Listen 		44-48</a:t>
            </a:r>
          </a:p>
          <a:p>
            <a:r>
              <a:rPr lang="de-DE" sz="1400" dirty="0"/>
              <a:t>Modul 8		App-Bereitstellung 		49-54</a:t>
            </a:r>
          </a:p>
          <a:p>
            <a:r>
              <a:rPr lang="de-DE" sz="1400" dirty="0"/>
              <a:t>Modul 9		Listen-Bibliotheken </a:t>
            </a:r>
            <a:r>
              <a:rPr lang="de-DE" sz="1400" dirty="0" err="1"/>
              <a:t>Contentmgmt</a:t>
            </a:r>
            <a:r>
              <a:rPr lang="de-DE" sz="1400" dirty="0"/>
              <a:t>	55-75</a:t>
            </a:r>
          </a:p>
          <a:p>
            <a:r>
              <a:rPr lang="de-DE" sz="1400" dirty="0"/>
              <a:t>Modul 10		Office Online Server 		76-82</a:t>
            </a:r>
          </a:p>
          <a:p>
            <a:r>
              <a:rPr lang="de-DE" sz="1400" dirty="0"/>
              <a:t>Modul 11		Workflows 			83-87</a:t>
            </a:r>
          </a:p>
          <a:p>
            <a:r>
              <a:rPr lang="de-DE" sz="1400" dirty="0"/>
              <a:t>Modul 12		Nützliche Features 		88-102</a:t>
            </a:r>
          </a:p>
          <a:p>
            <a:r>
              <a:rPr lang="de-DE" sz="1400" dirty="0"/>
              <a:t>Modul 13		Benutzerprofildienst 		103-106</a:t>
            </a:r>
          </a:p>
          <a:p>
            <a:r>
              <a:rPr lang="de-DE" sz="1400" dirty="0"/>
              <a:t>Modul 14		Project Server 		107-109</a:t>
            </a:r>
          </a:p>
          <a:p>
            <a:r>
              <a:rPr lang="de-DE" sz="1400" dirty="0"/>
              <a:t>Modul 15		</a:t>
            </a:r>
            <a:r>
              <a:rPr lang="de-DE" sz="1400" dirty="0" err="1"/>
              <a:t>InformationRightsManagement</a:t>
            </a:r>
            <a:r>
              <a:rPr lang="de-DE" sz="1400" dirty="0"/>
              <a:t>	110-112</a:t>
            </a:r>
          </a:p>
          <a:p>
            <a:r>
              <a:rPr lang="de-DE" sz="1400" dirty="0"/>
              <a:t>Modul 16		Berechtigungen		113-116</a:t>
            </a:r>
          </a:p>
        </p:txBody>
      </p:sp>
      <p:sp>
        <p:nvSpPr>
          <p:cNvPr id="4" name="Foliennummernplatzhalter 3">
            <a:extLst>
              <a:ext uri="{FF2B5EF4-FFF2-40B4-BE49-F238E27FC236}">
                <a16:creationId xmlns:a16="http://schemas.microsoft.com/office/drawing/2014/main" id="{B2A98467-53D8-4890-A2C2-D5BCF46EDF50}"/>
              </a:ext>
            </a:extLst>
          </p:cNvPr>
          <p:cNvSpPr>
            <a:spLocks noGrp="1"/>
          </p:cNvSpPr>
          <p:nvPr>
            <p:ph type="sldNum" sz="quarter" idx="12"/>
          </p:nvPr>
        </p:nvSpPr>
        <p:spPr/>
        <p:txBody>
          <a:bodyPr/>
          <a:lstStyle/>
          <a:p>
            <a:fld id="{62F8B784-6BE8-4121-A5DD-184BF916DF1B}" type="slidenum">
              <a:rPr lang="de-DE" smtClean="0"/>
              <a:t>2</a:t>
            </a:fld>
            <a:endParaRPr lang="de-DE"/>
          </a:p>
        </p:txBody>
      </p:sp>
    </p:spTree>
    <p:extLst>
      <p:ext uri="{BB962C8B-B14F-4D97-AF65-F5344CB8AC3E}">
        <p14:creationId xmlns:p14="http://schemas.microsoft.com/office/powerpoint/2010/main" val="3232184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F8B4F4-451D-4248-8450-A8478DFB45DE}"/>
              </a:ext>
            </a:extLst>
          </p:cNvPr>
          <p:cNvSpPr>
            <a:spLocks noGrp="1"/>
          </p:cNvSpPr>
          <p:nvPr>
            <p:ph type="title"/>
          </p:nvPr>
        </p:nvSpPr>
        <p:spPr/>
        <p:txBody>
          <a:bodyPr/>
          <a:lstStyle/>
          <a:p>
            <a:r>
              <a:rPr lang="de-DE" dirty="0"/>
              <a:t>Modul 4</a:t>
            </a:r>
          </a:p>
        </p:txBody>
      </p:sp>
      <p:sp>
        <p:nvSpPr>
          <p:cNvPr id="3" name="Inhaltsplatzhalter 2">
            <a:extLst>
              <a:ext uri="{FF2B5EF4-FFF2-40B4-BE49-F238E27FC236}">
                <a16:creationId xmlns:a16="http://schemas.microsoft.com/office/drawing/2014/main" id="{E5E9AE59-6090-4FFA-BA8E-9CDD4766FAF6}"/>
              </a:ext>
            </a:extLst>
          </p:cNvPr>
          <p:cNvSpPr>
            <a:spLocks noGrp="1"/>
          </p:cNvSpPr>
          <p:nvPr>
            <p:ph idx="1"/>
          </p:nvPr>
        </p:nvSpPr>
        <p:spPr/>
        <p:txBody>
          <a:bodyPr>
            <a:normAutofit/>
          </a:bodyPr>
          <a:lstStyle/>
          <a:p>
            <a:pPr marL="0" indent="0">
              <a:buNone/>
            </a:pPr>
            <a:r>
              <a:rPr lang="de-DE" sz="4000" dirty="0"/>
              <a:t>Bereitstellung / Installation</a:t>
            </a:r>
          </a:p>
        </p:txBody>
      </p:sp>
      <p:sp>
        <p:nvSpPr>
          <p:cNvPr id="4" name="Foliennummernplatzhalter 3">
            <a:extLst>
              <a:ext uri="{FF2B5EF4-FFF2-40B4-BE49-F238E27FC236}">
                <a16:creationId xmlns:a16="http://schemas.microsoft.com/office/drawing/2014/main" id="{5B4EDDCA-6D32-42A0-8616-42E60095CA9C}"/>
              </a:ext>
            </a:extLst>
          </p:cNvPr>
          <p:cNvSpPr>
            <a:spLocks noGrp="1"/>
          </p:cNvSpPr>
          <p:nvPr>
            <p:ph type="sldNum" sz="quarter" idx="12"/>
          </p:nvPr>
        </p:nvSpPr>
        <p:spPr/>
        <p:txBody>
          <a:bodyPr/>
          <a:lstStyle/>
          <a:p>
            <a:fld id="{62F8B784-6BE8-4121-A5DD-184BF916DF1B}" type="slidenum">
              <a:rPr lang="de-DE" smtClean="0"/>
              <a:t>20</a:t>
            </a:fld>
            <a:endParaRPr lang="de-DE"/>
          </a:p>
        </p:txBody>
      </p:sp>
    </p:spTree>
    <p:extLst>
      <p:ext uri="{BB962C8B-B14F-4D97-AF65-F5344CB8AC3E}">
        <p14:creationId xmlns:p14="http://schemas.microsoft.com/office/powerpoint/2010/main" val="145801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IN" dirty="0" err="1"/>
              <a:t>Für</a:t>
            </a:r>
            <a:r>
              <a:rPr lang="en-IN" dirty="0"/>
              <a:t> SharePoint 2019-Installation </a:t>
            </a:r>
            <a:r>
              <a:rPr lang="en-IN" dirty="0" err="1"/>
              <a:t>erforderliche</a:t>
            </a:r>
            <a:r>
              <a:rPr lang="en-IN" dirty="0"/>
              <a:t> </a:t>
            </a:r>
            <a:r>
              <a:rPr lang="en-IN" dirty="0" err="1"/>
              <a:t>Konten</a:t>
            </a:r>
            <a:endParaRPr lang="de-DE" dirty="0"/>
          </a:p>
        </p:txBody>
      </p:sp>
      <p:sp>
        <p:nvSpPr>
          <p:cNvPr id="3" name="Inhaltsplatzhalter 2"/>
          <p:cNvSpPr>
            <a:spLocks noGrp="1"/>
          </p:cNvSpPr>
          <p:nvPr>
            <p:ph idx="1"/>
          </p:nvPr>
        </p:nvSpPr>
        <p:spPr/>
        <p:txBody>
          <a:bodyPr/>
          <a:lstStyle/>
          <a:p>
            <a:r>
              <a:rPr lang="en-GB" dirty="0"/>
              <a:t>SharePoint 2019, SQL Server und Active Directory:</a:t>
            </a:r>
          </a:p>
          <a:p>
            <a:pPr lvl="1"/>
            <a:r>
              <a:rPr lang="en-GB" dirty="0" err="1"/>
              <a:t>Stellen</a:t>
            </a:r>
            <a:r>
              <a:rPr lang="en-GB" dirty="0"/>
              <a:t> </a:t>
            </a:r>
            <a:r>
              <a:rPr lang="en-GB" dirty="0" err="1"/>
              <a:t>Sie</a:t>
            </a:r>
            <a:r>
              <a:rPr lang="en-GB" dirty="0"/>
              <a:t> </a:t>
            </a:r>
            <a:r>
              <a:rPr lang="en-GB" dirty="0" err="1"/>
              <a:t>sicher</a:t>
            </a:r>
            <a:r>
              <a:rPr lang="en-GB" dirty="0"/>
              <a:t>, </a:t>
            </a:r>
            <a:r>
              <a:rPr lang="en-GB" dirty="0" err="1"/>
              <a:t>dass</a:t>
            </a:r>
            <a:r>
              <a:rPr lang="en-GB" dirty="0"/>
              <a:t> die </a:t>
            </a:r>
            <a:r>
              <a:rPr lang="en-GB" dirty="0" err="1"/>
              <a:t>erforderlichen</a:t>
            </a:r>
            <a:r>
              <a:rPr lang="en-GB" dirty="0"/>
              <a:t> </a:t>
            </a:r>
            <a:r>
              <a:rPr lang="en-GB" dirty="0" err="1"/>
              <a:t>Konten</a:t>
            </a:r>
            <a:r>
              <a:rPr lang="en-GB" dirty="0"/>
              <a:t> </a:t>
            </a:r>
            <a:r>
              <a:rPr lang="en-GB" dirty="0" err="1"/>
              <a:t>erstellt</a:t>
            </a:r>
            <a:r>
              <a:rPr lang="en-GB" dirty="0"/>
              <a:t> </a:t>
            </a:r>
            <a:r>
              <a:rPr lang="en-GB" dirty="0" err="1"/>
              <a:t>wurden</a:t>
            </a:r>
            <a:r>
              <a:rPr lang="en-GB" dirty="0"/>
              <a:t> und </a:t>
            </a:r>
            <a:r>
              <a:rPr lang="en-GB" dirty="0" err="1"/>
              <a:t>über</a:t>
            </a:r>
            <a:r>
              <a:rPr lang="en-GB" dirty="0"/>
              <a:t> die </a:t>
            </a:r>
            <a:r>
              <a:rPr lang="en-GB" dirty="0" err="1"/>
              <a:t>erforderlichen</a:t>
            </a:r>
            <a:r>
              <a:rPr lang="en-GB" dirty="0"/>
              <a:t> </a:t>
            </a:r>
            <a:r>
              <a:rPr lang="en-GB" dirty="0" err="1"/>
              <a:t>Berechtigungen</a:t>
            </a:r>
            <a:r>
              <a:rPr lang="en-GB" dirty="0"/>
              <a:t> </a:t>
            </a:r>
            <a:r>
              <a:rPr lang="en-GB" dirty="0" err="1"/>
              <a:t>für</a:t>
            </a:r>
            <a:r>
              <a:rPr lang="en-GB" dirty="0"/>
              <a:t> die Installation </a:t>
            </a:r>
            <a:r>
              <a:rPr lang="en-GB" dirty="0" err="1"/>
              <a:t>verfügen</a:t>
            </a:r>
            <a:r>
              <a:rPr lang="en-GB" dirty="0"/>
              <a:t>.</a:t>
            </a:r>
          </a:p>
          <a:p>
            <a:r>
              <a:rPr lang="en-GB" dirty="0" err="1"/>
              <a:t>Für</a:t>
            </a:r>
            <a:r>
              <a:rPr lang="en-GB" dirty="0"/>
              <a:t> die Installation </a:t>
            </a:r>
            <a:r>
              <a:rPr lang="en-GB" dirty="0" err="1"/>
              <a:t>erforderliche</a:t>
            </a:r>
            <a:r>
              <a:rPr lang="en-GB" dirty="0"/>
              <a:t> </a:t>
            </a:r>
            <a:r>
              <a:rPr lang="en-GB" dirty="0" err="1"/>
              <a:t>Dienst</a:t>
            </a:r>
            <a:r>
              <a:rPr lang="en-GB" dirty="0"/>
              <a:t>-und </a:t>
            </a:r>
            <a:r>
              <a:rPr lang="en-GB" dirty="0" err="1"/>
              <a:t>Administratorkonten</a:t>
            </a:r>
            <a:r>
              <a:rPr lang="en-GB" dirty="0"/>
              <a:t>:</a:t>
            </a:r>
          </a:p>
          <a:p>
            <a:pPr lvl="1"/>
            <a:r>
              <a:rPr lang="en-GB" dirty="0"/>
              <a:t>SQL Server-</a:t>
            </a:r>
            <a:r>
              <a:rPr lang="en-GB" dirty="0" err="1"/>
              <a:t>Dienstkonto</a:t>
            </a:r>
            <a:endParaRPr lang="en-GB" dirty="0"/>
          </a:p>
          <a:p>
            <a:pPr lvl="1"/>
            <a:r>
              <a:rPr lang="en-GB" dirty="0"/>
              <a:t>Setup-</a:t>
            </a:r>
            <a:r>
              <a:rPr lang="en-GB" dirty="0" err="1"/>
              <a:t>Benutzerkonto</a:t>
            </a:r>
            <a:endParaRPr lang="en-GB" dirty="0"/>
          </a:p>
          <a:p>
            <a:pPr lvl="1"/>
            <a:r>
              <a:rPr lang="en-GB" dirty="0"/>
              <a:t>Server Farm </a:t>
            </a:r>
            <a:r>
              <a:rPr lang="en-GB" dirty="0" err="1"/>
              <a:t>Konto</a:t>
            </a:r>
            <a:endParaRPr lang="en-GB" dirty="0"/>
          </a:p>
          <a:p>
            <a:pPr lvl="1"/>
            <a:r>
              <a:rPr lang="en-GB" dirty="0" err="1"/>
              <a:t>Anwendungspoolkonto</a:t>
            </a:r>
            <a:r>
              <a:rPr lang="en-GB" dirty="0"/>
              <a:t> </a:t>
            </a:r>
            <a:endParaRPr lang="en-US"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21</a:t>
            </a:fld>
            <a:endParaRPr lang="de-DE"/>
          </a:p>
        </p:txBody>
      </p:sp>
    </p:spTree>
    <p:extLst>
      <p:ext uri="{BB962C8B-B14F-4D97-AF65-F5344CB8AC3E}">
        <p14:creationId xmlns:p14="http://schemas.microsoft.com/office/powerpoint/2010/main" val="2100179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GUI-Installation </a:t>
            </a:r>
          </a:p>
        </p:txBody>
      </p:sp>
      <p:sp>
        <p:nvSpPr>
          <p:cNvPr id="3" name="Inhaltsplatzhalter 2"/>
          <p:cNvSpPr>
            <a:spLocks noGrp="1"/>
          </p:cNvSpPr>
          <p:nvPr>
            <p:ph idx="1"/>
          </p:nvPr>
        </p:nvSpPr>
        <p:spPr/>
        <p:txBody>
          <a:bodyPr/>
          <a:lstStyle/>
          <a:p>
            <a:r>
              <a:rPr lang="de-DE" dirty="0" err="1"/>
              <a:t>Prerequisites</a:t>
            </a:r>
            <a:r>
              <a:rPr lang="de-DE" dirty="0"/>
              <a:t> installieren (Assistent)</a:t>
            </a:r>
          </a:p>
          <a:p>
            <a:r>
              <a:rPr lang="de-DE" dirty="0"/>
              <a:t>Setup ausführen</a:t>
            </a:r>
          </a:p>
          <a:p>
            <a:pPr lvl="1"/>
            <a:r>
              <a:rPr lang="de-DE" dirty="0"/>
              <a:t>Installationspfad und Indexpfad definieren</a:t>
            </a:r>
          </a:p>
          <a:p>
            <a:pPr lvl="1"/>
            <a:endParaRPr lang="de-DE" dirty="0"/>
          </a:p>
          <a:p>
            <a:r>
              <a:rPr lang="de-DE" dirty="0"/>
              <a:t>Konfigurationsassistent ausführen</a:t>
            </a:r>
          </a:p>
          <a:p>
            <a:pPr lvl="1"/>
            <a:r>
              <a:rPr lang="de-DE" dirty="0"/>
              <a:t>Neue Farm	</a:t>
            </a:r>
          </a:p>
          <a:p>
            <a:pPr lvl="1"/>
            <a:r>
              <a:rPr lang="de-DE" dirty="0"/>
              <a:t>Passwort für Member hinterlegen</a:t>
            </a:r>
          </a:p>
          <a:p>
            <a:pPr lvl="1"/>
            <a:r>
              <a:rPr lang="de-DE" dirty="0"/>
              <a:t>Datenbankserver angeben inkl. </a:t>
            </a:r>
            <a:r>
              <a:rPr lang="de-DE" dirty="0" err="1"/>
              <a:t>Setupaccount</a:t>
            </a:r>
            <a:endParaRPr lang="de-DE" dirty="0"/>
          </a:p>
          <a:p>
            <a:pPr lvl="1"/>
            <a:r>
              <a:rPr lang="de-DE" dirty="0"/>
              <a:t>Port für ZA und Authentifizierung angeben</a:t>
            </a:r>
          </a:p>
          <a:p>
            <a:pPr lvl="1"/>
            <a:r>
              <a:rPr lang="de-DE" dirty="0"/>
              <a:t>Minirolle laut Planung auswählen</a:t>
            </a:r>
          </a:p>
          <a:p>
            <a:pPr marL="0"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22</a:t>
            </a:fld>
            <a:endParaRPr lang="de-DE"/>
          </a:p>
        </p:txBody>
      </p:sp>
    </p:spTree>
    <p:extLst>
      <p:ext uri="{BB962C8B-B14F-4D97-AF65-F5344CB8AC3E}">
        <p14:creationId xmlns:p14="http://schemas.microsoft.com/office/powerpoint/2010/main" val="2329073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Minirollen </a:t>
            </a:r>
          </a:p>
        </p:txBody>
      </p:sp>
      <p:sp>
        <p:nvSpPr>
          <p:cNvPr id="4" name="Foliennummernplatzhalter 3"/>
          <p:cNvSpPr>
            <a:spLocks noGrp="1"/>
          </p:cNvSpPr>
          <p:nvPr>
            <p:ph type="sldNum" sz="quarter" idx="12"/>
          </p:nvPr>
        </p:nvSpPr>
        <p:spPr/>
        <p:txBody>
          <a:bodyPr/>
          <a:lstStyle/>
          <a:p>
            <a:fld id="{62F8B784-6BE8-4121-A5DD-184BF916DF1B}" type="slidenum">
              <a:rPr lang="de-DE" smtClean="0"/>
              <a:t>23</a:t>
            </a:fld>
            <a:endParaRPr lang="de-DE"/>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2280" y="2005012"/>
            <a:ext cx="5032486" cy="4351338"/>
          </a:xfrm>
          <a:prstGeom prst="rect">
            <a:avLst/>
          </a:prstGeom>
        </p:spPr>
      </p:pic>
      <p:graphicFrame>
        <p:nvGraphicFramePr>
          <p:cNvPr id="6" name="Tabelle 5"/>
          <p:cNvGraphicFramePr>
            <a:graphicFrameLocks noGrp="1"/>
          </p:cNvGraphicFramePr>
          <p:nvPr>
            <p:extLst>
              <p:ext uri="{D42A27DB-BD31-4B8C-83A1-F6EECF244321}">
                <p14:modId xmlns:p14="http://schemas.microsoft.com/office/powerpoint/2010/main" val="2503773864"/>
              </p:ext>
            </p:extLst>
          </p:nvPr>
        </p:nvGraphicFramePr>
        <p:xfrm>
          <a:off x="317500" y="2005012"/>
          <a:ext cx="5555762" cy="4351338"/>
        </p:xfrm>
        <a:graphic>
          <a:graphicData uri="http://schemas.openxmlformats.org/drawingml/2006/table">
            <a:tbl>
              <a:tblPr firstRow="1" bandRow="1">
                <a:tableStyleId>{5C22544A-7EE6-4342-B048-85BDC9FD1C3A}</a:tableStyleId>
              </a:tblPr>
              <a:tblGrid>
                <a:gridCol w="5555762">
                  <a:extLst>
                    <a:ext uri="{9D8B030D-6E8A-4147-A177-3AD203B41FA5}">
                      <a16:colId xmlns:a16="http://schemas.microsoft.com/office/drawing/2014/main" val="20000"/>
                    </a:ext>
                  </a:extLst>
                </a:gridCol>
              </a:tblGrid>
              <a:tr h="4351338">
                <a:tc>
                  <a:txBody>
                    <a:bodyPr/>
                    <a:lstStyle/>
                    <a:p>
                      <a:r>
                        <a:rPr lang="de-DE" dirty="0">
                          <a:solidFill>
                            <a:schemeClr val="tx1"/>
                          </a:solidFill>
                        </a:rPr>
                        <a:t>Front-End IIS</a:t>
                      </a:r>
                    </a:p>
                    <a:p>
                      <a:endParaRPr lang="de-DE" dirty="0"/>
                    </a:p>
                    <a:p>
                      <a:r>
                        <a:rPr lang="de-DE" dirty="0">
                          <a:solidFill>
                            <a:schemeClr val="tx1"/>
                          </a:solidFill>
                        </a:rPr>
                        <a:t>Anwendung</a:t>
                      </a:r>
                    </a:p>
                    <a:p>
                      <a:endParaRPr lang="de-DE" dirty="0">
                        <a:solidFill>
                          <a:schemeClr val="tx1"/>
                        </a:solidFill>
                      </a:endParaRPr>
                    </a:p>
                    <a:p>
                      <a:r>
                        <a:rPr lang="de-DE" dirty="0">
                          <a:solidFill>
                            <a:schemeClr val="tx1"/>
                          </a:solidFill>
                        </a:rPr>
                        <a:t>Verteilter Cache</a:t>
                      </a:r>
                    </a:p>
                    <a:p>
                      <a:endParaRPr lang="de-DE" dirty="0">
                        <a:solidFill>
                          <a:schemeClr val="tx1"/>
                        </a:solidFill>
                      </a:endParaRPr>
                    </a:p>
                    <a:p>
                      <a:r>
                        <a:rPr lang="de-DE" dirty="0">
                          <a:solidFill>
                            <a:schemeClr val="tx1"/>
                          </a:solidFill>
                        </a:rPr>
                        <a:t>Suche</a:t>
                      </a:r>
                    </a:p>
                    <a:p>
                      <a:endParaRPr lang="de-DE" dirty="0">
                        <a:solidFill>
                          <a:schemeClr val="tx1"/>
                        </a:solidFill>
                      </a:endParaRPr>
                    </a:p>
                    <a:p>
                      <a:r>
                        <a:rPr lang="de-DE" dirty="0">
                          <a:solidFill>
                            <a:schemeClr val="tx1"/>
                          </a:solidFill>
                        </a:rPr>
                        <a:t>Benutzerdefiniert</a:t>
                      </a:r>
                    </a:p>
                    <a:p>
                      <a:r>
                        <a:rPr lang="de-DE" dirty="0">
                          <a:solidFill>
                            <a:schemeClr val="tx1"/>
                          </a:solidFill>
                        </a:rPr>
                        <a:t>---------------------------------</a:t>
                      </a:r>
                    </a:p>
                    <a:p>
                      <a:r>
                        <a:rPr lang="de-DE" dirty="0">
                          <a:solidFill>
                            <a:schemeClr val="tx1"/>
                          </a:solidFill>
                        </a:rPr>
                        <a:t>Anwendung</a:t>
                      </a:r>
                      <a:r>
                        <a:rPr lang="de-DE" baseline="0" dirty="0">
                          <a:solidFill>
                            <a:schemeClr val="tx1"/>
                          </a:solidFill>
                        </a:rPr>
                        <a:t> und Suche</a:t>
                      </a:r>
                    </a:p>
                    <a:p>
                      <a:endParaRPr lang="de-DE" baseline="0" dirty="0">
                        <a:solidFill>
                          <a:schemeClr val="tx1"/>
                        </a:solidFill>
                      </a:endParaRPr>
                    </a:p>
                    <a:p>
                      <a:r>
                        <a:rPr lang="de-DE" baseline="0" dirty="0">
                          <a:solidFill>
                            <a:schemeClr val="tx1"/>
                          </a:solidFill>
                        </a:rPr>
                        <a:t>Frontend und Verteilter Cache</a:t>
                      </a:r>
                      <a:endParaRPr lang="de-DE" dirty="0">
                        <a:solidFill>
                          <a:schemeClr val="tx1"/>
                        </a:solidFill>
                      </a:endParaRPr>
                    </a:p>
                  </a:txBody>
                  <a:tcPr>
                    <a:solidFill>
                      <a:schemeClr val="accent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65755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N" dirty="0" err="1"/>
              <a:t>Webanwendungen</a:t>
            </a:r>
            <a:r>
              <a:rPr lang="en-IN" dirty="0"/>
              <a:t> in SharePoint 2019</a:t>
            </a:r>
            <a:endParaRPr lang="de-DE" dirty="0"/>
          </a:p>
        </p:txBody>
      </p:sp>
      <p:sp>
        <p:nvSpPr>
          <p:cNvPr id="3" name="Inhaltsplatzhalter 2"/>
          <p:cNvSpPr>
            <a:spLocks noGrp="1"/>
          </p:cNvSpPr>
          <p:nvPr>
            <p:ph idx="1"/>
          </p:nvPr>
        </p:nvSpPr>
        <p:spPr/>
        <p:txBody>
          <a:bodyPr/>
          <a:lstStyle/>
          <a:p>
            <a:r>
              <a:rPr lang="en-GB" dirty="0" err="1"/>
              <a:t>Logische</a:t>
            </a:r>
            <a:r>
              <a:rPr lang="en-GB" dirty="0"/>
              <a:t> SharePoint-</a:t>
            </a:r>
            <a:r>
              <a:rPr lang="en-GB" dirty="0" err="1"/>
              <a:t>Struktur</a:t>
            </a:r>
            <a:r>
              <a:rPr lang="en-GB" dirty="0"/>
              <a:t>:</a:t>
            </a:r>
          </a:p>
          <a:p>
            <a:pPr lvl="1"/>
            <a:r>
              <a:rPr lang="en-GB" dirty="0"/>
              <a:t>SharePoint 2016-Webanwendungen</a:t>
            </a:r>
          </a:p>
          <a:p>
            <a:pPr lvl="1"/>
            <a:r>
              <a:rPr lang="en-GB" dirty="0" err="1"/>
              <a:t>Inhaltsdatenbanken</a:t>
            </a:r>
            <a:endParaRPr lang="en-GB" dirty="0"/>
          </a:p>
          <a:p>
            <a:pPr lvl="1"/>
            <a:r>
              <a:rPr lang="en-GB" dirty="0" err="1"/>
              <a:t>Websitesammlungen</a:t>
            </a:r>
            <a:endParaRPr lang="en-GB" dirty="0"/>
          </a:p>
          <a:p>
            <a:r>
              <a:rPr lang="en-GB" dirty="0" err="1"/>
              <a:t>Komponenten</a:t>
            </a:r>
            <a:r>
              <a:rPr lang="en-GB" dirty="0"/>
              <a:t> von Web-Apps und IIS-Websites:</a:t>
            </a:r>
          </a:p>
          <a:p>
            <a:pPr lvl="1"/>
            <a:r>
              <a:rPr lang="en-GB" dirty="0"/>
              <a:t>IP-</a:t>
            </a:r>
            <a:r>
              <a:rPr lang="en-GB" dirty="0" err="1"/>
              <a:t>Adresse</a:t>
            </a:r>
            <a:endParaRPr lang="en-GB" dirty="0"/>
          </a:p>
          <a:p>
            <a:pPr lvl="1"/>
            <a:r>
              <a:rPr lang="en-GB" dirty="0"/>
              <a:t>Port </a:t>
            </a:r>
            <a:r>
              <a:rPr lang="en-GB" dirty="0" err="1"/>
              <a:t>Nummer</a:t>
            </a:r>
            <a:endParaRPr lang="en-GB" dirty="0"/>
          </a:p>
          <a:p>
            <a:pPr lvl="1"/>
            <a:r>
              <a:rPr lang="en-GB" dirty="0"/>
              <a:t>Host Header</a:t>
            </a:r>
          </a:p>
          <a:p>
            <a:pPr lvl="1"/>
            <a:r>
              <a:rPr lang="en-GB" dirty="0" err="1"/>
              <a:t>Anwendungspools</a:t>
            </a:r>
            <a:endParaRPr lang="en-GB" dirty="0"/>
          </a:p>
          <a:p>
            <a:endParaRPr lang="en-US"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24</a:t>
            </a:fld>
            <a:endParaRPr lang="de-DE"/>
          </a:p>
        </p:txBody>
      </p:sp>
    </p:spTree>
    <p:extLst>
      <p:ext uri="{BB962C8B-B14F-4D97-AF65-F5344CB8AC3E}">
        <p14:creationId xmlns:p14="http://schemas.microsoft.com/office/powerpoint/2010/main" val="1580035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N" dirty="0" err="1"/>
              <a:t>Webanwendungskonfiguration</a:t>
            </a:r>
            <a:endParaRPr lang="de-DE" dirty="0"/>
          </a:p>
        </p:txBody>
      </p:sp>
      <p:sp>
        <p:nvSpPr>
          <p:cNvPr id="3" name="Inhaltsplatzhalter 2"/>
          <p:cNvSpPr>
            <a:spLocks noGrp="1"/>
          </p:cNvSpPr>
          <p:nvPr>
            <p:ph idx="1"/>
          </p:nvPr>
        </p:nvSpPr>
        <p:spPr/>
        <p:txBody>
          <a:bodyPr/>
          <a:lstStyle/>
          <a:p>
            <a:r>
              <a:rPr lang="en-GB" dirty="0"/>
              <a:t>max. 20 pro Farm</a:t>
            </a:r>
          </a:p>
          <a:p>
            <a:r>
              <a:rPr lang="en-GB" dirty="0" err="1"/>
              <a:t>Sicherheit</a:t>
            </a:r>
            <a:r>
              <a:rPr lang="en-GB" dirty="0"/>
              <a:t> </a:t>
            </a:r>
            <a:r>
              <a:rPr lang="en-GB" dirty="0" err="1"/>
              <a:t>verwalten</a:t>
            </a:r>
            <a:r>
              <a:rPr lang="en-GB" dirty="0"/>
              <a:t>:</a:t>
            </a:r>
          </a:p>
          <a:p>
            <a:pPr lvl="1"/>
            <a:r>
              <a:rPr lang="en-GB" dirty="0" err="1"/>
              <a:t>Richtlinien</a:t>
            </a:r>
            <a:r>
              <a:rPr lang="en-GB" dirty="0"/>
              <a:t>, </a:t>
            </a:r>
            <a:r>
              <a:rPr lang="en-GB" dirty="0" err="1"/>
              <a:t>Webparts-Sicherheit</a:t>
            </a:r>
            <a:r>
              <a:rPr lang="en-GB" dirty="0"/>
              <a:t>, </a:t>
            </a:r>
            <a:r>
              <a:rPr lang="en-GB" dirty="0" err="1"/>
              <a:t>Benutzerberechtigungen</a:t>
            </a:r>
            <a:r>
              <a:rPr lang="en-GB" dirty="0"/>
              <a:t>, </a:t>
            </a:r>
            <a:r>
              <a:rPr lang="en-GB" dirty="0" err="1"/>
              <a:t>blockierte</a:t>
            </a:r>
            <a:r>
              <a:rPr lang="en-GB" dirty="0"/>
              <a:t> </a:t>
            </a:r>
            <a:r>
              <a:rPr lang="en-GB" dirty="0" err="1"/>
              <a:t>Dateitypen</a:t>
            </a:r>
            <a:endParaRPr lang="en-GB" dirty="0"/>
          </a:p>
          <a:p>
            <a:r>
              <a:rPr lang="en-GB" dirty="0"/>
              <a:t>Limits </a:t>
            </a:r>
            <a:r>
              <a:rPr lang="en-GB" dirty="0" err="1"/>
              <a:t>verwalten</a:t>
            </a:r>
            <a:r>
              <a:rPr lang="en-GB" dirty="0"/>
              <a:t>:</a:t>
            </a:r>
          </a:p>
          <a:p>
            <a:pPr lvl="1"/>
            <a:r>
              <a:rPr lang="en-GB" dirty="0" err="1"/>
              <a:t>Maximale</a:t>
            </a:r>
            <a:r>
              <a:rPr lang="en-GB" dirty="0"/>
              <a:t> </a:t>
            </a:r>
            <a:r>
              <a:rPr lang="en-GB" dirty="0" err="1"/>
              <a:t>Uploadgröße</a:t>
            </a:r>
            <a:r>
              <a:rPr lang="en-GB" dirty="0"/>
              <a:t>, </a:t>
            </a:r>
            <a:r>
              <a:rPr lang="en-GB" dirty="0" err="1"/>
              <a:t>Standardkontingent</a:t>
            </a:r>
            <a:r>
              <a:rPr lang="en-GB" dirty="0"/>
              <a:t> </a:t>
            </a:r>
            <a:r>
              <a:rPr lang="en-GB" dirty="0" err="1"/>
              <a:t>Vorlagen</a:t>
            </a:r>
            <a:r>
              <a:rPr lang="en-GB" dirty="0"/>
              <a:t>, </a:t>
            </a:r>
            <a:r>
              <a:rPr lang="en-GB" dirty="0" err="1"/>
              <a:t>Ressourcen</a:t>
            </a:r>
            <a:r>
              <a:rPr lang="en-GB" dirty="0"/>
              <a:t>-und Listen </a:t>
            </a:r>
            <a:r>
              <a:rPr lang="en-GB" dirty="0" err="1"/>
              <a:t>Einschränkung</a:t>
            </a:r>
            <a:r>
              <a:rPr lang="en-GB" dirty="0"/>
              <a:t>, </a:t>
            </a:r>
            <a:r>
              <a:rPr lang="en-GB" dirty="0" err="1"/>
              <a:t>Warnungen</a:t>
            </a:r>
            <a:endParaRPr lang="en-GB" dirty="0"/>
          </a:p>
          <a:p>
            <a:r>
              <a:rPr lang="en-GB" dirty="0" err="1"/>
              <a:t>Konfigurierbarkeit</a:t>
            </a:r>
            <a:r>
              <a:rPr lang="en-GB" dirty="0"/>
              <a:t> und </a:t>
            </a:r>
            <a:r>
              <a:rPr lang="en-GB" dirty="0" err="1"/>
              <a:t>Anpassung</a:t>
            </a:r>
            <a:r>
              <a:rPr lang="en-GB" dirty="0"/>
              <a:t> </a:t>
            </a:r>
            <a:r>
              <a:rPr lang="en-GB" dirty="0" err="1"/>
              <a:t>verwalten</a:t>
            </a:r>
            <a:r>
              <a:rPr lang="en-GB" dirty="0"/>
              <a:t>:</a:t>
            </a:r>
          </a:p>
          <a:p>
            <a:pPr lvl="1"/>
            <a:r>
              <a:rPr lang="en-GB" dirty="0"/>
              <a:t>SharePoint Designer-</a:t>
            </a:r>
            <a:r>
              <a:rPr lang="en-GB" dirty="0" err="1"/>
              <a:t>Einstellungen</a:t>
            </a:r>
            <a:r>
              <a:rPr lang="en-GB" dirty="0"/>
              <a:t>, </a:t>
            </a:r>
            <a:r>
              <a:rPr lang="en-GB" dirty="0" err="1"/>
              <a:t>Workfloweinstellungen</a:t>
            </a:r>
            <a:r>
              <a:rPr lang="en-GB" dirty="0"/>
              <a:t>, </a:t>
            </a:r>
            <a:r>
              <a:rPr lang="en-GB" dirty="0" err="1"/>
              <a:t>Einstellungen</a:t>
            </a:r>
            <a:r>
              <a:rPr lang="en-GB" dirty="0"/>
              <a:t> </a:t>
            </a:r>
            <a:r>
              <a:rPr lang="en-GB" dirty="0" err="1"/>
              <a:t>zur</a:t>
            </a:r>
            <a:r>
              <a:rPr lang="en-GB" dirty="0"/>
              <a:t> Self-Service-</a:t>
            </a:r>
            <a:r>
              <a:rPr lang="en-GB" dirty="0" err="1"/>
              <a:t>Websiteerstellung</a:t>
            </a:r>
            <a:endParaRPr lang="en-US"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25</a:t>
            </a:fld>
            <a:endParaRPr lang="de-DE"/>
          </a:p>
        </p:txBody>
      </p:sp>
    </p:spTree>
    <p:extLst>
      <p:ext uri="{BB962C8B-B14F-4D97-AF65-F5344CB8AC3E}">
        <p14:creationId xmlns:p14="http://schemas.microsoft.com/office/powerpoint/2010/main" val="1027025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Webanwendungen verwalten</a:t>
            </a:r>
          </a:p>
        </p:txBody>
      </p:sp>
      <p:pic>
        <p:nvPicPr>
          <p:cNvPr id="7" name="Inhaltsplatzhalt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97310"/>
            <a:ext cx="5181600" cy="1774722"/>
          </a:xfrm>
        </p:spPr>
      </p:pic>
      <p:sp>
        <p:nvSpPr>
          <p:cNvPr id="4" name="Inhaltsplatzhalter 3"/>
          <p:cNvSpPr>
            <a:spLocks noGrp="1"/>
          </p:cNvSpPr>
          <p:nvPr>
            <p:ph sz="half" idx="2"/>
          </p:nvPr>
        </p:nvSpPr>
        <p:spPr/>
        <p:txBody>
          <a:bodyPr/>
          <a:lstStyle/>
          <a:p>
            <a:r>
              <a:rPr lang="de-DE" dirty="0"/>
              <a:t>Verwaltete Pfade</a:t>
            </a:r>
          </a:p>
          <a:p>
            <a:r>
              <a:rPr lang="de-DE" dirty="0"/>
              <a:t>Authentifizierung</a:t>
            </a:r>
          </a:p>
          <a:p>
            <a:r>
              <a:rPr lang="de-DE" dirty="0"/>
              <a:t>Benutzerrichtlinien</a:t>
            </a:r>
          </a:p>
          <a:p>
            <a:r>
              <a:rPr lang="de-DE" dirty="0"/>
              <a:t>Allgemeine Einstellungen</a:t>
            </a:r>
          </a:p>
          <a:p>
            <a:r>
              <a:rPr lang="de-DE" dirty="0"/>
              <a:t>Neu erstellen</a:t>
            </a:r>
          </a:p>
          <a:p>
            <a:pPr marL="0" indent="0">
              <a:buNone/>
            </a:pPr>
            <a:r>
              <a:rPr lang="de-DE" dirty="0"/>
              <a:t>…</a:t>
            </a:r>
          </a:p>
        </p:txBody>
      </p:sp>
      <p:sp>
        <p:nvSpPr>
          <p:cNvPr id="5" name="Foliennummernplatzhalter 4"/>
          <p:cNvSpPr>
            <a:spLocks noGrp="1"/>
          </p:cNvSpPr>
          <p:nvPr>
            <p:ph type="sldNum" sz="quarter" idx="12"/>
          </p:nvPr>
        </p:nvSpPr>
        <p:spPr/>
        <p:txBody>
          <a:bodyPr/>
          <a:lstStyle/>
          <a:p>
            <a:fld id="{62F8B784-6BE8-4121-A5DD-184BF916DF1B}" type="slidenum">
              <a:rPr lang="de-DE" smtClean="0"/>
              <a:t>26</a:t>
            </a:fld>
            <a:endParaRPr lang="de-DE"/>
          </a:p>
        </p:txBody>
      </p:sp>
    </p:spTree>
    <p:extLst>
      <p:ext uri="{BB962C8B-B14F-4D97-AF65-F5344CB8AC3E}">
        <p14:creationId xmlns:p14="http://schemas.microsoft.com/office/powerpoint/2010/main" val="324861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Inhaltsdatenbanken</a:t>
            </a:r>
          </a:p>
        </p:txBody>
      </p:sp>
      <p:sp>
        <p:nvSpPr>
          <p:cNvPr id="3" name="Inhaltsplatzhalter 2"/>
          <p:cNvSpPr>
            <a:spLocks noGrp="1"/>
          </p:cNvSpPr>
          <p:nvPr>
            <p:ph idx="1"/>
          </p:nvPr>
        </p:nvSpPr>
        <p:spPr/>
        <p:txBody>
          <a:bodyPr/>
          <a:lstStyle/>
          <a:p>
            <a:r>
              <a:rPr lang="de-DE" dirty="0"/>
              <a:t>BLOB-Ablage im Backend SQL-Server</a:t>
            </a:r>
          </a:p>
          <a:p>
            <a:r>
              <a:rPr lang="de-DE" dirty="0"/>
              <a:t>Speicherort für gesamten Inhalt pro Webanwendung</a:t>
            </a:r>
          </a:p>
          <a:p>
            <a:r>
              <a:rPr lang="de-DE" dirty="0"/>
              <a:t>skalierbar</a:t>
            </a:r>
          </a:p>
          <a:p>
            <a:r>
              <a:rPr lang="de-DE" dirty="0"/>
              <a:t>Größe bis 4 TB unter bestimmten Voraussetzungen möglich</a:t>
            </a:r>
          </a:p>
          <a:p>
            <a:r>
              <a:rPr lang="de-DE" dirty="0"/>
              <a:t>500 pro Farm</a:t>
            </a:r>
          </a:p>
          <a:p>
            <a:r>
              <a:rPr lang="de-DE" dirty="0"/>
              <a:t>max. 60 Mio. Items pro DB</a:t>
            </a:r>
          </a:p>
          <a:p>
            <a:r>
              <a:rPr lang="de-DE" dirty="0"/>
              <a:t>max. 10.000 Sammlungen (</a:t>
            </a:r>
            <a:r>
              <a:rPr lang="de-DE" dirty="0" err="1"/>
              <a:t>default</a:t>
            </a:r>
            <a:r>
              <a:rPr lang="de-DE" dirty="0"/>
              <a:t> &lt;5000)</a:t>
            </a:r>
          </a:p>
          <a:p>
            <a:endParaRPr lang="de-DE"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27</a:t>
            </a:fld>
            <a:endParaRPr lang="de-DE"/>
          </a:p>
        </p:txBody>
      </p:sp>
    </p:spTree>
    <p:extLst>
      <p:ext uri="{BB962C8B-B14F-4D97-AF65-F5344CB8AC3E}">
        <p14:creationId xmlns:p14="http://schemas.microsoft.com/office/powerpoint/2010/main" val="1170798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GB" dirty="0" err="1"/>
              <a:t>Verwalten</a:t>
            </a:r>
            <a:r>
              <a:rPr lang="en-GB" dirty="0"/>
              <a:t> von </a:t>
            </a:r>
            <a:r>
              <a:rPr lang="en-GB" dirty="0" err="1"/>
              <a:t>Inhaltsdatenbanken</a:t>
            </a:r>
            <a:r>
              <a:rPr lang="en-GB" dirty="0"/>
              <a:t> </a:t>
            </a:r>
            <a:r>
              <a:rPr lang="en-GB" dirty="0" err="1"/>
              <a:t>mit</a:t>
            </a:r>
            <a:r>
              <a:rPr lang="en-GB" dirty="0"/>
              <a:t> der Shell</a:t>
            </a:r>
            <a:endParaRPr lang="de-DE" dirty="0"/>
          </a:p>
        </p:txBody>
      </p:sp>
      <p:sp>
        <p:nvSpPr>
          <p:cNvPr id="3" name="Inhaltsplatzhalter 2"/>
          <p:cNvSpPr>
            <a:spLocks noGrp="1"/>
          </p:cNvSpPr>
          <p:nvPr>
            <p:ph idx="1"/>
          </p:nvPr>
        </p:nvSpPr>
        <p:spPr/>
        <p:txBody>
          <a:bodyPr>
            <a:normAutofit/>
          </a:bodyPr>
          <a:lstStyle/>
          <a:p>
            <a:r>
              <a:rPr lang="en-GB" dirty="0" err="1"/>
              <a:t>Erstellen</a:t>
            </a:r>
            <a:r>
              <a:rPr lang="en-GB" dirty="0"/>
              <a:t> </a:t>
            </a:r>
            <a:r>
              <a:rPr lang="en-GB" dirty="0" err="1"/>
              <a:t>einer</a:t>
            </a:r>
            <a:r>
              <a:rPr lang="en-GB" dirty="0"/>
              <a:t> </a:t>
            </a:r>
            <a:r>
              <a:rPr lang="en-GB" dirty="0" err="1"/>
              <a:t>Webanwendung</a:t>
            </a:r>
            <a:r>
              <a:rPr lang="en-GB" dirty="0"/>
              <a:t>:</a:t>
            </a:r>
          </a:p>
          <a:p>
            <a:pPr lvl="1"/>
            <a:r>
              <a:rPr lang="en-GB" b="1" dirty="0"/>
              <a:t>New-</a:t>
            </a:r>
            <a:r>
              <a:rPr lang="en-GB" b="1" dirty="0" err="1"/>
              <a:t>SPWebApplication</a:t>
            </a:r>
            <a:endParaRPr lang="en-GB" sz="1400" dirty="0"/>
          </a:p>
          <a:p>
            <a:r>
              <a:rPr lang="en-GB" dirty="0" err="1"/>
              <a:t>Inhaltsdatenbanken</a:t>
            </a:r>
            <a:r>
              <a:rPr lang="en-GB" dirty="0"/>
              <a:t> </a:t>
            </a:r>
            <a:r>
              <a:rPr lang="en-GB" dirty="0" err="1"/>
              <a:t>hinzufügen</a:t>
            </a:r>
            <a:r>
              <a:rPr lang="en-GB" dirty="0"/>
              <a:t>:</a:t>
            </a:r>
          </a:p>
          <a:p>
            <a:pPr lvl="1"/>
            <a:r>
              <a:rPr lang="en-GB" dirty="0" err="1"/>
              <a:t>Nachdem</a:t>
            </a:r>
            <a:r>
              <a:rPr lang="en-GB" dirty="0"/>
              <a:t> </a:t>
            </a:r>
            <a:r>
              <a:rPr lang="en-GB" dirty="0" err="1"/>
              <a:t>eine</a:t>
            </a:r>
            <a:r>
              <a:rPr lang="en-GB" dirty="0"/>
              <a:t> </a:t>
            </a:r>
            <a:r>
              <a:rPr lang="en-GB" dirty="0" err="1"/>
              <a:t>Webanwendung</a:t>
            </a:r>
            <a:r>
              <a:rPr lang="en-GB" dirty="0"/>
              <a:t> </a:t>
            </a:r>
            <a:r>
              <a:rPr lang="en-GB" dirty="0" err="1"/>
              <a:t>erstellt</a:t>
            </a:r>
            <a:r>
              <a:rPr lang="en-GB" dirty="0"/>
              <a:t> </a:t>
            </a:r>
            <a:r>
              <a:rPr lang="en-GB" dirty="0" err="1"/>
              <a:t>wurde</a:t>
            </a:r>
            <a:endParaRPr lang="en-GB" dirty="0"/>
          </a:p>
          <a:p>
            <a:pPr lvl="1"/>
            <a:r>
              <a:rPr lang="en-GB" b="1" dirty="0"/>
              <a:t>New-</a:t>
            </a:r>
            <a:r>
              <a:rPr lang="en-GB" b="1" dirty="0" err="1"/>
              <a:t>SPContentDatabase</a:t>
            </a:r>
            <a:endParaRPr lang="en-GB" sz="1400" b="1" dirty="0"/>
          </a:p>
          <a:p>
            <a:r>
              <a:rPr lang="en-GB" dirty="0" err="1"/>
              <a:t>Anfügen</a:t>
            </a:r>
            <a:r>
              <a:rPr lang="en-GB" dirty="0"/>
              <a:t> </a:t>
            </a:r>
            <a:r>
              <a:rPr lang="en-GB" dirty="0" err="1"/>
              <a:t>oder</a:t>
            </a:r>
            <a:r>
              <a:rPr lang="en-GB" dirty="0"/>
              <a:t> </a:t>
            </a:r>
            <a:r>
              <a:rPr lang="en-GB" dirty="0" err="1"/>
              <a:t>Trennen</a:t>
            </a:r>
            <a:r>
              <a:rPr lang="en-GB" dirty="0"/>
              <a:t> </a:t>
            </a:r>
            <a:r>
              <a:rPr lang="en-GB" dirty="0" err="1"/>
              <a:t>einer</a:t>
            </a:r>
            <a:r>
              <a:rPr lang="en-GB" dirty="0"/>
              <a:t> </a:t>
            </a:r>
            <a:r>
              <a:rPr lang="en-GB" dirty="0" err="1"/>
              <a:t>Inhaltsdatenbank</a:t>
            </a:r>
            <a:r>
              <a:rPr lang="en-GB" dirty="0"/>
              <a:t>:</a:t>
            </a:r>
          </a:p>
          <a:p>
            <a:pPr lvl="1"/>
            <a:r>
              <a:rPr lang="en-GB" b="1" dirty="0"/>
              <a:t>Mount-</a:t>
            </a:r>
            <a:r>
              <a:rPr lang="en-GB" b="1" dirty="0" err="1"/>
              <a:t>SPContentDatabase</a:t>
            </a:r>
            <a:endParaRPr lang="en-GB" b="1" dirty="0"/>
          </a:p>
          <a:p>
            <a:pPr lvl="1"/>
            <a:r>
              <a:rPr lang="en-GB" b="1" dirty="0"/>
              <a:t>Dismount-</a:t>
            </a:r>
            <a:r>
              <a:rPr lang="en-GB" b="1" dirty="0" err="1"/>
              <a:t>SPContentDatabase</a:t>
            </a:r>
            <a:endParaRPr lang="en-GB" sz="1400" dirty="0"/>
          </a:p>
          <a:p>
            <a:r>
              <a:rPr lang="en-GB" dirty="0" err="1"/>
              <a:t>Sichern</a:t>
            </a:r>
            <a:r>
              <a:rPr lang="en-GB" dirty="0"/>
              <a:t> und </a:t>
            </a:r>
            <a:r>
              <a:rPr lang="en-GB" dirty="0" err="1"/>
              <a:t>Wiederherstellen</a:t>
            </a:r>
            <a:r>
              <a:rPr lang="en-GB" dirty="0"/>
              <a:t> von </a:t>
            </a:r>
            <a:r>
              <a:rPr lang="en-GB" dirty="0" err="1"/>
              <a:t>Inhaltsdatenbanken</a:t>
            </a:r>
            <a:endParaRPr lang="en-US"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28</a:t>
            </a:fld>
            <a:endParaRPr lang="de-DE"/>
          </a:p>
        </p:txBody>
      </p:sp>
    </p:spTree>
    <p:extLst>
      <p:ext uri="{BB962C8B-B14F-4D97-AF65-F5344CB8AC3E}">
        <p14:creationId xmlns:p14="http://schemas.microsoft.com/office/powerpoint/2010/main" val="1119742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N" dirty="0" err="1"/>
              <a:t>Konfigurieren</a:t>
            </a:r>
            <a:r>
              <a:rPr lang="en-IN" dirty="0"/>
              <a:t> von </a:t>
            </a:r>
            <a:r>
              <a:rPr lang="en-IN" dirty="0" err="1"/>
              <a:t>verwalteten</a:t>
            </a:r>
            <a:r>
              <a:rPr lang="en-IN" dirty="0"/>
              <a:t> </a:t>
            </a:r>
            <a:r>
              <a:rPr lang="en-IN" dirty="0" err="1"/>
              <a:t>Pfaden</a:t>
            </a:r>
            <a:endParaRPr lang="de-DE" dirty="0"/>
          </a:p>
        </p:txBody>
      </p:sp>
      <p:sp>
        <p:nvSpPr>
          <p:cNvPr id="3" name="Inhaltsplatzhalter 2"/>
          <p:cNvSpPr>
            <a:spLocks noGrp="1"/>
          </p:cNvSpPr>
          <p:nvPr>
            <p:ph idx="1"/>
          </p:nvPr>
        </p:nvSpPr>
        <p:spPr/>
        <p:txBody>
          <a:bodyPr/>
          <a:lstStyle/>
          <a:p>
            <a:r>
              <a:rPr lang="en-GB" dirty="0" err="1"/>
              <a:t>Verwaltete</a:t>
            </a:r>
            <a:r>
              <a:rPr lang="en-GB" dirty="0"/>
              <a:t> </a:t>
            </a:r>
            <a:r>
              <a:rPr lang="en-GB" dirty="0" err="1"/>
              <a:t>Pfade</a:t>
            </a:r>
            <a:r>
              <a:rPr lang="en-GB" dirty="0"/>
              <a:t>:</a:t>
            </a:r>
          </a:p>
          <a:p>
            <a:pPr lvl="1"/>
            <a:r>
              <a:rPr lang="en-GB" dirty="0" err="1"/>
              <a:t>Explizit</a:t>
            </a:r>
            <a:r>
              <a:rPr lang="en-GB" dirty="0"/>
              <a:t>:</a:t>
            </a:r>
          </a:p>
          <a:p>
            <a:pPr lvl="2"/>
            <a:r>
              <a:rPr lang="en-GB" dirty="0" err="1"/>
              <a:t>Beispiel</a:t>
            </a:r>
            <a:r>
              <a:rPr lang="en-GB" dirty="0"/>
              <a:t>: http://Intranet.ppedv.de/</a:t>
            </a:r>
          </a:p>
          <a:p>
            <a:pPr lvl="1"/>
            <a:r>
              <a:rPr lang="en-GB" dirty="0" err="1"/>
              <a:t>Platzhalter</a:t>
            </a:r>
            <a:r>
              <a:rPr lang="en-GB" dirty="0"/>
              <a:t>:</a:t>
            </a:r>
          </a:p>
          <a:p>
            <a:pPr lvl="2"/>
            <a:r>
              <a:rPr lang="en-GB" dirty="0" err="1"/>
              <a:t>Beispiel</a:t>
            </a:r>
            <a:r>
              <a:rPr lang="en-GB" dirty="0"/>
              <a:t>: http://Intranet.ppedv.de/Sites/</a:t>
            </a:r>
          </a:p>
          <a:p>
            <a:r>
              <a:rPr lang="en-GB" dirty="0" err="1"/>
              <a:t>Konfigurieren</a:t>
            </a:r>
            <a:r>
              <a:rPr lang="en-GB" dirty="0"/>
              <a:t> von </a:t>
            </a:r>
            <a:r>
              <a:rPr lang="en-GB" dirty="0" err="1"/>
              <a:t>verwalteten</a:t>
            </a:r>
            <a:r>
              <a:rPr lang="en-GB" dirty="0"/>
              <a:t> </a:t>
            </a:r>
            <a:r>
              <a:rPr lang="en-GB" dirty="0" err="1"/>
              <a:t>Pfaden</a:t>
            </a:r>
            <a:r>
              <a:rPr lang="en-GB" dirty="0"/>
              <a:t>:</a:t>
            </a:r>
          </a:p>
          <a:p>
            <a:pPr lvl="1"/>
            <a:r>
              <a:rPr lang="en-GB" dirty="0" err="1"/>
              <a:t>Zentral</a:t>
            </a:r>
            <a:r>
              <a:rPr lang="en-GB" dirty="0"/>
              <a:t> Administration &gt; </a:t>
            </a:r>
            <a:r>
              <a:rPr lang="en-GB" dirty="0" err="1"/>
              <a:t>Anwendungsverwaltung</a:t>
            </a:r>
            <a:r>
              <a:rPr lang="en-GB" dirty="0"/>
              <a:t> &gt;</a:t>
            </a:r>
            <a:br>
              <a:rPr lang="en-GB" dirty="0"/>
            </a:br>
            <a:r>
              <a:rPr lang="en-GB" dirty="0" err="1"/>
              <a:t>Verwalten</a:t>
            </a:r>
            <a:r>
              <a:rPr lang="en-GB" dirty="0"/>
              <a:t> von </a:t>
            </a:r>
            <a:r>
              <a:rPr lang="en-GB" dirty="0" err="1"/>
              <a:t>Webanwendungen</a:t>
            </a:r>
            <a:r>
              <a:rPr lang="en-GB" dirty="0"/>
              <a:t> &gt; Managed Paths</a:t>
            </a:r>
          </a:p>
          <a:p>
            <a:pPr lvl="1"/>
            <a:r>
              <a:rPr lang="en-GB" b="1" dirty="0" err="1"/>
              <a:t>Neu-SPManagedPath</a:t>
            </a:r>
            <a:endParaRPr lang="en-GB" b="1" dirty="0"/>
          </a:p>
          <a:p>
            <a:endParaRPr lang="en-US"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29</a:t>
            </a:fld>
            <a:endParaRPr lang="de-DE"/>
          </a:p>
        </p:txBody>
      </p:sp>
    </p:spTree>
    <p:extLst>
      <p:ext uri="{BB962C8B-B14F-4D97-AF65-F5344CB8AC3E}">
        <p14:creationId xmlns:p14="http://schemas.microsoft.com/office/powerpoint/2010/main" val="3032043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E041E9-F93C-4B90-8437-D2D1F000CEB3}"/>
              </a:ext>
            </a:extLst>
          </p:cNvPr>
          <p:cNvSpPr>
            <a:spLocks noGrp="1"/>
          </p:cNvSpPr>
          <p:nvPr>
            <p:ph type="title"/>
          </p:nvPr>
        </p:nvSpPr>
        <p:spPr/>
        <p:txBody>
          <a:bodyPr/>
          <a:lstStyle/>
          <a:p>
            <a:r>
              <a:rPr lang="de-DE" dirty="0"/>
              <a:t>Modul 1</a:t>
            </a:r>
          </a:p>
        </p:txBody>
      </p:sp>
      <p:sp>
        <p:nvSpPr>
          <p:cNvPr id="3" name="Inhaltsplatzhalter 2">
            <a:extLst>
              <a:ext uri="{FF2B5EF4-FFF2-40B4-BE49-F238E27FC236}">
                <a16:creationId xmlns:a16="http://schemas.microsoft.com/office/drawing/2014/main" id="{B73D3236-59C9-4D3F-BF6C-9DCD0C5C00FF}"/>
              </a:ext>
            </a:extLst>
          </p:cNvPr>
          <p:cNvSpPr>
            <a:spLocks noGrp="1"/>
          </p:cNvSpPr>
          <p:nvPr>
            <p:ph idx="1"/>
          </p:nvPr>
        </p:nvSpPr>
        <p:spPr/>
        <p:txBody>
          <a:bodyPr>
            <a:normAutofit/>
          </a:bodyPr>
          <a:lstStyle/>
          <a:p>
            <a:pPr marL="0" indent="0">
              <a:buNone/>
            </a:pPr>
            <a:endParaRPr lang="de-DE" sz="4800" dirty="0"/>
          </a:p>
          <a:p>
            <a:pPr marL="0" indent="0">
              <a:buNone/>
            </a:pPr>
            <a:r>
              <a:rPr lang="de-DE" sz="4800" dirty="0"/>
              <a:t>Planung</a:t>
            </a:r>
          </a:p>
        </p:txBody>
      </p:sp>
      <p:sp>
        <p:nvSpPr>
          <p:cNvPr id="4" name="Foliennummernplatzhalter 3">
            <a:extLst>
              <a:ext uri="{FF2B5EF4-FFF2-40B4-BE49-F238E27FC236}">
                <a16:creationId xmlns:a16="http://schemas.microsoft.com/office/drawing/2014/main" id="{7E04DC64-50FB-4530-8DF6-C4DB60914124}"/>
              </a:ext>
            </a:extLst>
          </p:cNvPr>
          <p:cNvSpPr>
            <a:spLocks noGrp="1"/>
          </p:cNvSpPr>
          <p:nvPr>
            <p:ph type="sldNum" sz="quarter" idx="12"/>
          </p:nvPr>
        </p:nvSpPr>
        <p:spPr/>
        <p:txBody>
          <a:bodyPr/>
          <a:lstStyle/>
          <a:p>
            <a:fld id="{62F8B784-6BE8-4121-A5DD-184BF916DF1B}" type="slidenum">
              <a:rPr lang="de-DE" smtClean="0"/>
              <a:t>3</a:t>
            </a:fld>
            <a:endParaRPr lang="de-DE"/>
          </a:p>
        </p:txBody>
      </p:sp>
    </p:spTree>
    <p:extLst>
      <p:ext uri="{BB962C8B-B14F-4D97-AF65-F5344CB8AC3E}">
        <p14:creationId xmlns:p14="http://schemas.microsoft.com/office/powerpoint/2010/main" val="2246652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Dienstanwendungen</a:t>
            </a:r>
          </a:p>
        </p:txBody>
      </p:sp>
      <p:sp>
        <p:nvSpPr>
          <p:cNvPr id="3" name="Inhaltsplatzhalter 2"/>
          <p:cNvSpPr>
            <a:spLocks noGrp="1"/>
          </p:cNvSpPr>
          <p:nvPr>
            <p:ph idx="1"/>
          </p:nvPr>
        </p:nvSpPr>
        <p:spPr/>
        <p:txBody>
          <a:bodyPr/>
          <a:lstStyle/>
          <a:p>
            <a:r>
              <a:rPr lang="de-DE" dirty="0"/>
              <a:t>Funktions- und Dienstbereitstellung</a:t>
            </a:r>
          </a:p>
          <a:p>
            <a:r>
              <a:rPr lang="de-DE" dirty="0"/>
              <a:t>Dienstanwendung und Verbindungsproxy</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30</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3821" y="1385582"/>
            <a:ext cx="3936988" cy="5231423"/>
          </a:xfrm>
          <a:prstGeom prst="rect">
            <a:avLst/>
          </a:prstGeom>
        </p:spPr>
      </p:pic>
    </p:spTree>
    <p:extLst>
      <p:ext uri="{BB962C8B-B14F-4D97-AF65-F5344CB8AC3E}">
        <p14:creationId xmlns:p14="http://schemas.microsoft.com/office/powerpoint/2010/main" val="4195549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6EEAF-EF2A-4E3F-A811-732AA13AD3CA}"/>
              </a:ext>
            </a:extLst>
          </p:cNvPr>
          <p:cNvSpPr>
            <a:spLocks noGrp="1"/>
          </p:cNvSpPr>
          <p:nvPr>
            <p:ph type="title"/>
          </p:nvPr>
        </p:nvSpPr>
        <p:spPr/>
        <p:txBody>
          <a:bodyPr/>
          <a:lstStyle/>
          <a:p>
            <a:r>
              <a:rPr lang="de-DE" dirty="0"/>
              <a:t>Modul 5</a:t>
            </a:r>
          </a:p>
        </p:txBody>
      </p:sp>
      <p:sp>
        <p:nvSpPr>
          <p:cNvPr id="3" name="Inhaltsplatzhalter 2">
            <a:extLst>
              <a:ext uri="{FF2B5EF4-FFF2-40B4-BE49-F238E27FC236}">
                <a16:creationId xmlns:a16="http://schemas.microsoft.com/office/drawing/2014/main" id="{21A585CE-6FF8-4DEA-8A50-99EDBCF2ECE3}"/>
              </a:ext>
            </a:extLst>
          </p:cNvPr>
          <p:cNvSpPr>
            <a:spLocks noGrp="1"/>
          </p:cNvSpPr>
          <p:nvPr>
            <p:ph idx="1"/>
          </p:nvPr>
        </p:nvSpPr>
        <p:spPr/>
        <p:txBody>
          <a:bodyPr/>
          <a:lstStyle/>
          <a:p>
            <a:pPr marL="0" indent="0">
              <a:buNone/>
            </a:pPr>
            <a:endParaRPr lang="de-DE" sz="5400" dirty="0"/>
          </a:p>
          <a:p>
            <a:pPr marL="0" indent="0">
              <a:buNone/>
            </a:pPr>
            <a:r>
              <a:rPr lang="de-DE" sz="5400" dirty="0"/>
              <a:t>Websitesammlungen erstellen</a:t>
            </a:r>
          </a:p>
          <a:p>
            <a:pPr marL="0" indent="0">
              <a:buNone/>
            </a:pPr>
            <a:endParaRPr lang="de-DE" dirty="0"/>
          </a:p>
        </p:txBody>
      </p:sp>
      <p:sp>
        <p:nvSpPr>
          <p:cNvPr id="4" name="Foliennummernplatzhalter 3">
            <a:extLst>
              <a:ext uri="{FF2B5EF4-FFF2-40B4-BE49-F238E27FC236}">
                <a16:creationId xmlns:a16="http://schemas.microsoft.com/office/drawing/2014/main" id="{CCE364D8-6C92-45F4-AD03-C0BD5354EAAB}"/>
              </a:ext>
            </a:extLst>
          </p:cNvPr>
          <p:cNvSpPr>
            <a:spLocks noGrp="1"/>
          </p:cNvSpPr>
          <p:nvPr>
            <p:ph type="sldNum" sz="quarter" idx="12"/>
          </p:nvPr>
        </p:nvSpPr>
        <p:spPr/>
        <p:txBody>
          <a:bodyPr/>
          <a:lstStyle/>
          <a:p>
            <a:fld id="{62F8B784-6BE8-4121-A5DD-184BF916DF1B}" type="slidenum">
              <a:rPr lang="de-DE" smtClean="0"/>
              <a:t>31</a:t>
            </a:fld>
            <a:endParaRPr lang="de-DE"/>
          </a:p>
        </p:txBody>
      </p:sp>
    </p:spTree>
    <p:extLst>
      <p:ext uri="{BB962C8B-B14F-4D97-AF65-F5344CB8AC3E}">
        <p14:creationId xmlns:p14="http://schemas.microsoft.com/office/powerpoint/2010/main" val="1693836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Sitecollection</a:t>
            </a:r>
            <a:endParaRPr lang="de-DE" dirty="0"/>
          </a:p>
        </p:txBody>
      </p:sp>
      <p:sp>
        <p:nvSpPr>
          <p:cNvPr id="3" name="Inhaltsplatzhalter 2"/>
          <p:cNvSpPr>
            <a:spLocks noGrp="1"/>
          </p:cNvSpPr>
          <p:nvPr>
            <p:ph idx="1"/>
          </p:nvPr>
        </p:nvSpPr>
        <p:spPr/>
        <p:txBody>
          <a:bodyPr/>
          <a:lstStyle/>
          <a:p>
            <a:r>
              <a:rPr lang="de-DE" dirty="0"/>
              <a:t>Definiert den produktiven Bereich</a:t>
            </a:r>
          </a:p>
          <a:p>
            <a:r>
              <a:rPr lang="de-DE" dirty="0"/>
              <a:t>Stellt eine Websitestruktur dar</a:t>
            </a:r>
          </a:p>
          <a:p>
            <a:r>
              <a:rPr lang="de-DE" dirty="0"/>
              <a:t>Definiert Grenzen für</a:t>
            </a:r>
          </a:p>
          <a:p>
            <a:pPr lvl="1"/>
            <a:r>
              <a:rPr lang="de-DE" dirty="0"/>
              <a:t>Verwaltung</a:t>
            </a:r>
          </a:p>
          <a:p>
            <a:pPr lvl="1"/>
            <a:r>
              <a:rPr lang="de-DE" dirty="0"/>
              <a:t>Konfiguration</a:t>
            </a:r>
          </a:p>
          <a:p>
            <a:pPr lvl="1"/>
            <a:r>
              <a:rPr lang="de-DE" dirty="0"/>
              <a:t>Berechtigungen</a:t>
            </a:r>
          </a:p>
          <a:p>
            <a:r>
              <a:rPr lang="de-DE" dirty="0"/>
              <a:t>Wird komplett in einer Inhaltsdatenbank gespeichert</a:t>
            </a:r>
          </a:p>
          <a:p>
            <a:endParaRPr lang="de-DE" dirty="0"/>
          </a:p>
          <a:p>
            <a:pPr marL="457200" lvl="1"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32</a:t>
            </a:fld>
            <a:endParaRPr lang="de-DE"/>
          </a:p>
        </p:txBody>
      </p:sp>
    </p:spTree>
    <p:extLst>
      <p:ext uri="{BB962C8B-B14F-4D97-AF65-F5344CB8AC3E}">
        <p14:creationId xmlns:p14="http://schemas.microsoft.com/office/powerpoint/2010/main" val="586421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Sitecollectiontemplates</a:t>
            </a:r>
            <a:r>
              <a:rPr lang="de-DE" dirty="0"/>
              <a:t> (klassisch)</a:t>
            </a:r>
          </a:p>
        </p:txBody>
      </p:sp>
      <p:sp>
        <p:nvSpPr>
          <p:cNvPr id="3" name="Inhaltsplatzhalter 2"/>
          <p:cNvSpPr>
            <a:spLocks noGrp="1"/>
          </p:cNvSpPr>
          <p:nvPr>
            <p:ph sz="half" idx="1"/>
          </p:nvPr>
        </p:nvSpPr>
        <p:spPr/>
        <p:txBody>
          <a:bodyPr/>
          <a:lstStyle/>
          <a:p>
            <a:r>
              <a:rPr lang="de-DE" dirty="0"/>
              <a:t>Zusammenarbeit</a:t>
            </a:r>
          </a:p>
          <a:p>
            <a:r>
              <a:rPr lang="de-DE" dirty="0"/>
              <a:t>Enterprise</a:t>
            </a:r>
          </a:p>
          <a:p>
            <a:r>
              <a:rPr lang="de-DE" dirty="0"/>
              <a:t>Veröffentlichen</a:t>
            </a:r>
          </a:p>
        </p:txBody>
      </p:sp>
      <p:pic>
        <p:nvPicPr>
          <p:cNvPr id="6" name="Inhaltsplatzhalt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75717" y="1542234"/>
            <a:ext cx="3947193" cy="2002081"/>
          </a:xfrm>
        </p:spPr>
      </p:pic>
      <p:sp>
        <p:nvSpPr>
          <p:cNvPr id="5" name="Foliennummernplatzhalter 4"/>
          <p:cNvSpPr>
            <a:spLocks noGrp="1"/>
          </p:cNvSpPr>
          <p:nvPr>
            <p:ph type="sldNum" sz="quarter" idx="12"/>
          </p:nvPr>
        </p:nvSpPr>
        <p:spPr/>
        <p:txBody>
          <a:bodyPr/>
          <a:lstStyle/>
          <a:p>
            <a:fld id="{62F8B784-6BE8-4121-A5DD-184BF916DF1B}" type="slidenum">
              <a:rPr lang="de-DE" smtClean="0"/>
              <a:t>33</a:t>
            </a:fld>
            <a:endParaRPr lang="de-DE"/>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7567" y="3944592"/>
            <a:ext cx="3885079" cy="2011481"/>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0395" y="3929616"/>
            <a:ext cx="3467790" cy="2382284"/>
          </a:xfrm>
          <a:prstGeom prst="rect">
            <a:avLst/>
          </a:prstGeom>
        </p:spPr>
      </p:pic>
    </p:spTree>
    <p:extLst>
      <p:ext uri="{BB962C8B-B14F-4D97-AF65-F5344CB8AC3E}">
        <p14:creationId xmlns:p14="http://schemas.microsoft.com/office/powerpoint/2010/main" val="905238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878EF-D115-40E4-94FA-C8F89A3CC5E5}"/>
              </a:ext>
            </a:extLst>
          </p:cNvPr>
          <p:cNvSpPr>
            <a:spLocks noGrp="1"/>
          </p:cNvSpPr>
          <p:nvPr>
            <p:ph type="title"/>
          </p:nvPr>
        </p:nvSpPr>
        <p:spPr/>
        <p:txBody>
          <a:bodyPr/>
          <a:lstStyle/>
          <a:p>
            <a:r>
              <a:rPr lang="de-DE" dirty="0" err="1"/>
              <a:t>Sitecollectiontemplates</a:t>
            </a:r>
            <a:r>
              <a:rPr lang="de-DE" dirty="0"/>
              <a:t> (modern)</a:t>
            </a:r>
          </a:p>
        </p:txBody>
      </p:sp>
      <p:sp>
        <p:nvSpPr>
          <p:cNvPr id="3" name="Inhaltsplatzhalter 2">
            <a:extLst>
              <a:ext uri="{FF2B5EF4-FFF2-40B4-BE49-F238E27FC236}">
                <a16:creationId xmlns:a16="http://schemas.microsoft.com/office/drawing/2014/main" id="{BF2407F1-6E46-416D-A98B-C8E24A9EC38A}"/>
              </a:ext>
            </a:extLst>
          </p:cNvPr>
          <p:cNvSpPr>
            <a:spLocks noGrp="1"/>
          </p:cNvSpPr>
          <p:nvPr>
            <p:ph idx="1"/>
          </p:nvPr>
        </p:nvSpPr>
        <p:spPr/>
        <p:txBody>
          <a:bodyPr/>
          <a:lstStyle/>
          <a:p>
            <a:r>
              <a:rPr lang="de-DE" dirty="0"/>
              <a:t>Ab 2019 neue Templates im „modern-Design“</a:t>
            </a:r>
          </a:p>
          <a:p>
            <a:r>
              <a:rPr lang="de-DE" dirty="0"/>
              <a:t>Teamwebsite</a:t>
            </a:r>
          </a:p>
          <a:p>
            <a:r>
              <a:rPr lang="de-DE" dirty="0"/>
              <a:t>Kommunikationswebsite</a:t>
            </a:r>
          </a:p>
          <a:p>
            <a:endParaRPr lang="de-DE" dirty="0"/>
          </a:p>
        </p:txBody>
      </p:sp>
      <p:sp>
        <p:nvSpPr>
          <p:cNvPr id="4" name="Foliennummernplatzhalter 3">
            <a:extLst>
              <a:ext uri="{FF2B5EF4-FFF2-40B4-BE49-F238E27FC236}">
                <a16:creationId xmlns:a16="http://schemas.microsoft.com/office/drawing/2014/main" id="{B351F40D-4E31-483A-A564-2C07907A17BA}"/>
              </a:ext>
            </a:extLst>
          </p:cNvPr>
          <p:cNvSpPr>
            <a:spLocks noGrp="1"/>
          </p:cNvSpPr>
          <p:nvPr>
            <p:ph type="sldNum" sz="quarter" idx="12"/>
          </p:nvPr>
        </p:nvSpPr>
        <p:spPr/>
        <p:txBody>
          <a:bodyPr/>
          <a:lstStyle/>
          <a:p>
            <a:fld id="{62F8B784-6BE8-4121-A5DD-184BF916DF1B}" type="slidenum">
              <a:rPr lang="de-DE" smtClean="0"/>
              <a:t>34</a:t>
            </a:fld>
            <a:endParaRPr lang="de-DE"/>
          </a:p>
        </p:txBody>
      </p:sp>
      <p:pic>
        <p:nvPicPr>
          <p:cNvPr id="6" name="Grafik 5">
            <a:extLst>
              <a:ext uri="{FF2B5EF4-FFF2-40B4-BE49-F238E27FC236}">
                <a16:creationId xmlns:a16="http://schemas.microsoft.com/office/drawing/2014/main" id="{92C4434D-834D-4067-ADE6-BDF29D476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97" y="3604854"/>
            <a:ext cx="4525006" cy="2572109"/>
          </a:xfrm>
          <a:prstGeom prst="rect">
            <a:avLst/>
          </a:prstGeom>
        </p:spPr>
      </p:pic>
      <p:pic>
        <p:nvPicPr>
          <p:cNvPr id="8" name="Grafik 7">
            <a:extLst>
              <a:ext uri="{FF2B5EF4-FFF2-40B4-BE49-F238E27FC236}">
                <a16:creationId xmlns:a16="http://schemas.microsoft.com/office/drawing/2014/main" id="{DE6CB58E-01B4-4D9F-87C3-9F1394163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006694"/>
            <a:ext cx="4658375" cy="2886478"/>
          </a:xfrm>
          <a:prstGeom prst="rect">
            <a:avLst/>
          </a:prstGeom>
        </p:spPr>
      </p:pic>
    </p:spTree>
    <p:extLst>
      <p:ext uri="{BB962C8B-B14F-4D97-AF65-F5344CB8AC3E}">
        <p14:creationId xmlns:p14="http://schemas.microsoft.com/office/powerpoint/2010/main" val="3721457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9D0EC9-4D7D-4A8E-94E5-D7A579D51A06}"/>
              </a:ext>
            </a:extLst>
          </p:cNvPr>
          <p:cNvSpPr>
            <a:spLocks noGrp="1"/>
          </p:cNvSpPr>
          <p:nvPr>
            <p:ph type="title"/>
          </p:nvPr>
        </p:nvSpPr>
        <p:spPr/>
        <p:txBody>
          <a:bodyPr/>
          <a:lstStyle/>
          <a:p>
            <a:r>
              <a:rPr lang="de-DE" dirty="0"/>
              <a:t>Modern-Experience</a:t>
            </a:r>
          </a:p>
        </p:txBody>
      </p:sp>
      <p:sp>
        <p:nvSpPr>
          <p:cNvPr id="3" name="Inhaltsplatzhalter 2">
            <a:extLst>
              <a:ext uri="{FF2B5EF4-FFF2-40B4-BE49-F238E27FC236}">
                <a16:creationId xmlns:a16="http://schemas.microsoft.com/office/drawing/2014/main" id="{39935CBB-A2BE-4E44-BE7F-6B7F0F04444B}"/>
              </a:ext>
            </a:extLst>
          </p:cNvPr>
          <p:cNvSpPr>
            <a:spLocks noGrp="1"/>
          </p:cNvSpPr>
          <p:nvPr>
            <p:ph idx="1"/>
          </p:nvPr>
        </p:nvSpPr>
        <p:spPr/>
        <p:txBody>
          <a:bodyPr/>
          <a:lstStyle/>
          <a:p>
            <a:r>
              <a:rPr lang="de-DE" dirty="0"/>
              <a:t>Verwaltung wie bei klassischen Websites</a:t>
            </a:r>
          </a:p>
          <a:p>
            <a:r>
              <a:rPr lang="de-DE" dirty="0"/>
              <a:t>Unterstützung für Spaltenformatierung</a:t>
            </a:r>
          </a:p>
          <a:p>
            <a:r>
              <a:rPr lang="de-DE" dirty="0"/>
              <a:t>Zusätzliche Webparts</a:t>
            </a:r>
          </a:p>
          <a:p>
            <a:r>
              <a:rPr lang="de-DE" dirty="0"/>
              <a:t>Einfache und schnelle Bereitstellung von Inhalt</a:t>
            </a:r>
          </a:p>
          <a:p>
            <a:r>
              <a:rPr lang="de-DE" dirty="0"/>
              <a:t>Responsive Design</a:t>
            </a:r>
          </a:p>
        </p:txBody>
      </p:sp>
      <p:sp>
        <p:nvSpPr>
          <p:cNvPr id="4" name="Foliennummernplatzhalter 3">
            <a:extLst>
              <a:ext uri="{FF2B5EF4-FFF2-40B4-BE49-F238E27FC236}">
                <a16:creationId xmlns:a16="http://schemas.microsoft.com/office/drawing/2014/main" id="{D17601EB-D93A-4FDE-AB8E-47D933C05F04}"/>
              </a:ext>
            </a:extLst>
          </p:cNvPr>
          <p:cNvSpPr>
            <a:spLocks noGrp="1"/>
          </p:cNvSpPr>
          <p:nvPr>
            <p:ph type="sldNum" sz="quarter" idx="12"/>
          </p:nvPr>
        </p:nvSpPr>
        <p:spPr/>
        <p:txBody>
          <a:bodyPr/>
          <a:lstStyle/>
          <a:p>
            <a:fld id="{62F8B784-6BE8-4121-A5DD-184BF916DF1B}" type="slidenum">
              <a:rPr lang="de-DE" smtClean="0"/>
              <a:t>35</a:t>
            </a:fld>
            <a:endParaRPr lang="de-DE"/>
          </a:p>
        </p:txBody>
      </p:sp>
    </p:spTree>
    <p:extLst>
      <p:ext uri="{BB962C8B-B14F-4D97-AF65-F5344CB8AC3E}">
        <p14:creationId xmlns:p14="http://schemas.microsoft.com/office/powerpoint/2010/main" val="202818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3C1F9B-4A58-4F0C-BB1D-3A1A51F5F237}"/>
              </a:ext>
            </a:extLst>
          </p:cNvPr>
          <p:cNvSpPr>
            <a:spLocks noGrp="1"/>
          </p:cNvSpPr>
          <p:nvPr>
            <p:ph type="title"/>
          </p:nvPr>
        </p:nvSpPr>
        <p:spPr/>
        <p:txBody>
          <a:bodyPr/>
          <a:lstStyle/>
          <a:p>
            <a:r>
              <a:rPr lang="de-DE" dirty="0"/>
              <a:t>Modern-Experience Websiteverwaltung </a:t>
            </a:r>
          </a:p>
        </p:txBody>
      </p:sp>
      <p:pic>
        <p:nvPicPr>
          <p:cNvPr id="6" name="Inhaltsplatzhalter 5">
            <a:extLst>
              <a:ext uri="{FF2B5EF4-FFF2-40B4-BE49-F238E27FC236}">
                <a16:creationId xmlns:a16="http://schemas.microsoft.com/office/drawing/2014/main" id="{DE2E6D4F-4E9A-4092-A65F-20CBD5CA42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856" y="1973019"/>
            <a:ext cx="5268060" cy="3381847"/>
          </a:xfrm>
        </p:spPr>
      </p:pic>
      <p:sp>
        <p:nvSpPr>
          <p:cNvPr id="4" name="Foliennummernplatzhalter 3">
            <a:extLst>
              <a:ext uri="{FF2B5EF4-FFF2-40B4-BE49-F238E27FC236}">
                <a16:creationId xmlns:a16="http://schemas.microsoft.com/office/drawing/2014/main" id="{1BD75054-A63E-40BC-BDF8-4C9FCC3D5B07}"/>
              </a:ext>
            </a:extLst>
          </p:cNvPr>
          <p:cNvSpPr>
            <a:spLocks noGrp="1"/>
          </p:cNvSpPr>
          <p:nvPr>
            <p:ph type="sldNum" sz="quarter" idx="12"/>
          </p:nvPr>
        </p:nvSpPr>
        <p:spPr/>
        <p:txBody>
          <a:bodyPr/>
          <a:lstStyle/>
          <a:p>
            <a:fld id="{62F8B784-6BE8-4121-A5DD-184BF916DF1B}" type="slidenum">
              <a:rPr lang="de-DE" smtClean="0"/>
              <a:t>36</a:t>
            </a:fld>
            <a:endParaRPr lang="de-DE"/>
          </a:p>
        </p:txBody>
      </p:sp>
      <p:pic>
        <p:nvPicPr>
          <p:cNvPr id="8" name="Grafik 7">
            <a:extLst>
              <a:ext uri="{FF2B5EF4-FFF2-40B4-BE49-F238E27FC236}">
                <a16:creationId xmlns:a16="http://schemas.microsoft.com/office/drawing/2014/main" id="{47DACDB3-15A0-4F3D-BA40-F044D9E9A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563" y="1690688"/>
            <a:ext cx="2676279" cy="4565893"/>
          </a:xfrm>
          <a:prstGeom prst="rect">
            <a:avLst/>
          </a:prstGeom>
        </p:spPr>
      </p:pic>
    </p:spTree>
    <p:extLst>
      <p:ext uri="{BB962C8B-B14F-4D97-AF65-F5344CB8AC3E}">
        <p14:creationId xmlns:p14="http://schemas.microsoft.com/office/powerpoint/2010/main" val="2884776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Sitecollection</a:t>
            </a:r>
            <a:r>
              <a:rPr lang="de-DE" dirty="0"/>
              <a:t> in Shell erstellen / verwalten</a:t>
            </a:r>
          </a:p>
        </p:txBody>
      </p:sp>
      <p:sp>
        <p:nvSpPr>
          <p:cNvPr id="3" name="Inhaltsplatzhalter 2"/>
          <p:cNvSpPr>
            <a:spLocks noGrp="1"/>
          </p:cNvSpPr>
          <p:nvPr>
            <p:ph idx="1"/>
          </p:nvPr>
        </p:nvSpPr>
        <p:spPr/>
        <p:txBody>
          <a:bodyPr/>
          <a:lstStyle/>
          <a:p>
            <a:r>
              <a:rPr lang="de-DE" dirty="0"/>
              <a:t>Abfragen einer </a:t>
            </a:r>
            <a:r>
              <a:rPr lang="de-DE" dirty="0" err="1"/>
              <a:t>Sitecollection</a:t>
            </a:r>
            <a:endParaRPr lang="de-DE" dirty="0"/>
          </a:p>
          <a:p>
            <a:pPr lvl="1"/>
            <a:r>
              <a:rPr lang="de-DE" b="1" dirty="0" err="1"/>
              <a:t>Get-SPSite</a:t>
            </a:r>
            <a:r>
              <a:rPr lang="de-DE" b="1" dirty="0"/>
              <a:t> –Identity </a:t>
            </a:r>
            <a:r>
              <a:rPr lang="de-DE" sz="2000" dirty="0"/>
              <a:t>http://&lt;name&gt;</a:t>
            </a:r>
          </a:p>
          <a:p>
            <a:pPr lvl="1"/>
            <a:endParaRPr lang="de-DE" sz="2000" dirty="0"/>
          </a:p>
          <a:p>
            <a:r>
              <a:rPr lang="de-DE" dirty="0"/>
              <a:t>Konfigurieren einer </a:t>
            </a:r>
            <a:r>
              <a:rPr lang="de-DE" dirty="0" err="1"/>
              <a:t>Sitecollection</a:t>
            </a:r>
            <a:endParaRPr lang="de-DE" dirty="0"/>
          </a:p>
          <a:p>
            <a:pPr lvl="1"/>
            <a:r>
              <a:rPr lang="de-DE" b="1" dirty="0"/>
              <a:t>Set-</a:t>
            </a:r>
            <a:r>
              <a:rPr lang="de-DE" b="1" dirty="0" err="1"/>
              <a:t>SPSite</a:t>
            </a:r>
            <a:r>
              <a:rPr lang="de-DE" b="1" dirty="0"/>
              <a:t> –Identity </a:t>
            </a:r>
            <a:r>
              <a:rPr lang="de-DE" dirty="0"/>
              <a:t>…</a:t>
            </a:r>
          </a:p>
          <a:p>
            <a:endParaRPr lang="de-DE" dirty="0"/>
          </a:p>
          <a:p>
            <a:r>
              <a:rPr lang="de-DE" dirty="0"/>
              <a:t>Anlegen einer </a:t>
            </a:r>
            <a:r>
              <a:rPr lang="de-DE" dirty="0" err="1"/>
              <a:t>Sitecollection</a:t>
            </a:r>
            <a:endParaRPr lang="de-DE" dirty="0"/>
          </a:p>
          <a:p>
            <a:pPr lvl="1"/>
            <a:r>
              <a:rPr lang="de-DE" b="1" dirty="0"/>
              <a:t>New-</a:t>
            </a:r>
            <a:r>
              <a:rPr lang="de-DE" b="1" dirty="0" err="1"/>
              <a:t>SPSite</a:t>
            </a:r>
            <a:r>
              <a:rPr lang="de-DE" dirty="0"/>
              <a:t> –URL …</a:t>
            </a:r>
          </a:p>
        </p:txBody>
      </p:sp>
      <p:sp>
        <p:nvSpPr>
          <p:cNvPr id="4" name="Foliennummernplatzhalter 3"/>
          <p:cNvSpPr>
            <a:spLocks noGrp="1"/>
          </p:cNvSpPr>
          <p:nvPr>
            <p:ph type="sldNum" sz="quarter" idx="12"/>
          </p:nvPr>
        </p:nvSpPr>
        <p:spPr/>
        <p:txBody>
          <a:bodyPr/>
          <a:lstStyle/>
          <a:p>
            <a:fld id="{62F8B784-6BE8-4121-A5DD-184BF916DF1B}" type="slidenum">
              <a:rPr lang="de-DE" smtClean="0"/>
              <a:t>37</a:t>
            </a:fld>
            <a:endParaRPr lang="de-DE"/>
          </a:p>
        </p:txBody>
      </p:sp>
    </p:spTree>
    <p:extLst>
      <p:ext uri="{BB962C8B-B14F-4D97-AF65-F5344CB8AC3E}">
        <p14:creationId xmlns:p14="http://schemas.microsoft.com/office/powerpoint/2010/main" val="3555868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7A79E7-DB8D-4A58-83D0-B13F0EB71138}"/>
              </a:ext>
            </a:extLst>
          </p:cNvPr>
          <p:cNvSpPr>
            <a:spLocks noGrp="1"/>
          </p:cNvSpPr>
          <p:nvPr>
            <p:ph type="title"/>
          </p:nvPr>
        </p:nvSpPr>
        <p:spPr/>
        <p:txBody>
          <a:bodyPr/>
          <a:lstStyle/>
          <a:p>
            <a:r>
              <a:rPr lang="de-DE" dirty="0"/>
              <a:t>Modul 6</a:t>
            </a:r>
          </a:p>
        </p:txBody>
      </p:sp>
      <p:sp>
        <p:nvSpPr>
          <p:cNvPr id="3" name="Inhaltsplatzhalter 2">
            <a:extLst>
              <a:ext uri="{FF2B5EF4-FFF2-40B4-BE49-F238E27FC236}">
                <a16:creationId xmlns:a16="http://schemas.microsoft.com/office/drawing/2014/main" id="{9FE59D29-A402-48E0-B9F7-5B6CDEDBF2B2}"/>
              </a:ext>
            </a:extLst>
          </p:cNvPr>
          <p:cNvSpPr>
            <a:spLocks noGrp="1"/>
          </p:cNvSpPr>
          <p:nvPr>
            <p:ph idx="1"/>
          </p:nvPr>
        </p:nvSpPr>
        <p:spPr/>
        <p:txBody>
          <a:bodyPr>
            <a:normAutofit/>
          </a:bodyPr>
          <a:lstStyle/>
          <a:p>
            <a:pPr marL="0" indent="0">
              <a:buNone/>
            </a:pPr>
            <a:endParaRPr lang="de-DE" sz="4800" dirty="0"/>
          </a:p>
          <a:p>
            <a:pPr marL="0" indent="0">
              <a:buNone/>
            </a:pPr>
            <a:r>
              <a:rPr lang="de-DE" sz="4800" dirty="0"/>
              <a:t>Websitesammlungsverwaltung</a:t>
            </a:r>
          </a:p>
        </p:txBody>
      </p:sp>
      <p:sp>
        <p:nvSpPr>
          <p:cNvPr id="4" name="Foliennummernplatzhalter 3">
            <a:extLst>
              <a:ext uri="{FF2B5EF4-FFF2-40B4-BE49-F238E27FC236}">
                <a16:creationId xmlns:a16="http://schemas.microsoft.com/office/drawing/2014/main" id="{407E0F8A-8D41-42DA-97D0-B5F5CCC96183}"/>
              </a:ext>
            </a:extLst>
          </p:cNvPr>
          <p:cNvSpPr>
            <a:spLocks noGrp="1"/>
          </p:cNvSpPr>
          <p:nvPr>
            <p:ph type="sldNum" sz="quarter" idx="12"/>
          </p:nvPr>
        </p:nvSpPr>
        <p:spPr/>
        <p:txBody>
          <a:bodyPr/>
          <a:lstStyle/>
          <a:p>
            <a:fld id="{62F8B784-6BE8-4121-A5DD-184BF916DF1B}" type="slidenum">
              <a:rPr lang="de-DE" smtClean="0"/>
              <a:t>38</a:t>
            </a:fld>
            <a:endParaRPr lang="de-DE"/>
          </a:p>
        </p:txBody>
      </p:sp>
    </p:spTree>
    <p:extLst>
      <p:ext uri="{BB962C8B-B14F-4D97-AF65-F5344CB8AC3E}">
        <p14:creationId xmlns:p14="http://schemas.microsoft.com/office/powerpoint/2010/main" val="2210614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Teamsite</a:t>
            </a:r>
          </a:p>
        </p:txBody>
      </p:sp>
      <p:sp>
        <p:nvSpPr>
          <p:cNvPr id="3" name="Inhaltsplatzhalter 2"/>
          <p:cNvSpPr>
            <a:spLocks noGrp="1"/>
          </p:cNvSpPr>
          <p:nvPr>
            <p:ph idx="1"/>
          </p:nvPr>
        </p:nvSpPr>
        <p:spPr/>
        <p:txBody>
          <a:bodyPr/>
          <a:lstStyle/>
          <a:p>
            <a:r>
              <a:rPr lang="de-DE" dirty="0"/>
              <a:t>Häufigste Verwendung</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39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91" y="2512983"/>
            <a:ext cx="9689123" cy="3843367"/>
          </a:xfrm>
          <a:prstGeom prst="rect">
            <a:avLst/>
          </a:prstGeom>
        </p:spPr>
      </p:pic>
      <p:sp>
        <p:nvSpPr>
          <p:cNvPr id="6" name="Pfeil nach unten 5"/>
          <p:cNvSpPr/>
          <p:nvPr/>
        </p:nvSpPr>
        <p:spPr>
          <a:xfrm>
            <a:off x="9478107" y="2032277"/>
            <a:ext cx="105508" cy="4132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8326315" y="1461572"/>
            <a:ext cx="2646485" cy="646331"/>
          </a:xfrm>
          <a:prstGeom prst="rect">
            <a:avLst/>
          </a:prstGeom>
          <a:noFill/>
        </p:spPr>
        <p:txBody>
          <a:bodyPr wrap="square" rtlCol="0">
            <a:spAutoFit/>
          </a:bodyPr>
          <a:lstStyle/>
          <a:p>
            <a:r>
              <a:rPr lang="de-DE" dirty="0"/>
              <a:t>Optionen/Einstellungen/Menüsteuerung</a:t>
            </a:r>
          </a:p>
        </p:txBody>
      </p:sp>
      <p:sp>
        <p:nvSpPr>
          <p:cNvPr id="8" name="Pfeil nach links 7"/>
          <p:cNvSpPr/>
          <p:nvPr/>
        </p:nvSpPr>
        <p:spPr>
          <a:xfrm>
            <a:off x="10770577" y="2588391"/>
            <a:ext cx="583223" cy="1066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p:cNvSpPr txBox="1"/>
          <p:nvPr/>
        </p:nvSpPr>
        <p:spPr>
          <a:xfrm>
            <a:off x="10770577" y="2896210"/>
            <a:ext cx="1213339" cy="369332"/>
          </a:xfrm>
          <a:prstGeom prst="rect">
            <a:avLst/>
          </a:prstGeom>
          <a:noFill/>
        </p:spPr>
        <p:txBody>
          <a:bodyPr wrap="square" rtlCol="0">
            <a:spAutoFit/>
          </a:bodyPr>
          <a:lstStyle/>
          <a:p>
            <a:r>
              <a:rPr lang="de-DE" dirty="0" err="1"/>
              <a:t>LoginUser</a:t>
            </a:r>
            <a:endParaRPr lang="de-DE" dirty="0"/>
          </a:p>
        </p:txBody>
      </p:sp>
    </p:spTree>
    <p:extLst>
      <p:ext uri="{BB962C8B-B14F-4D97-AF65-F5344CB8AC3E}">
        <p14:creationId xmlns:p14="http://schemas.microsoft.com/office/powerpoint/2010/main" val="314988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Planung</a:t>
            </a:r>
            <a:r>
              <a:rPr lang="en-GB" dirty="0"/>
              <a:t> </a:t>
            </a:r>
            <a:r>
              <a:rPr lang="en-GB" dirty="0" err="1"/>
              <a:t>für</a:t>
            </a:r>
            <a:r>
              <a:rPr lang="en-GB" dirty="0"/>
              <a:t> </a:t>
            </a:r>
            <a:r>
              <a:rPr lang="en-GB" dirty="0" err="1"/>
              <a:t>funktionale</a:t>
            </a:r>
            <a:r>
              <a:rPr lang="en-GB" dirty="0"/>
              <a:t> </a:t>
            </a:r>
            <a:r>
              <a:rPr lang="en-GB" dirty="0" err="1"/>
              <a:t>Anforderungen</a:t>
            </a:r>
            <a:endParaRPr lang="de-DE" dirty="0"/>
          </a:p>
        </p:txBody>
      </p:sp>
      <p:sp>
        <p:nvSpPr>
          <p:cNvPr id="3" name="Inhaltsplatzhalter 2"/>
          <p:cNvSpPr>
            <a:spLocks noGrp="1"/>
          </p:cNvSpPr>
          <p:nvPr>
            <p:ph idx="1"/>
          </p:nvPr>
        </p:nvSpPr>
        <p:spPr/>
        <p:txBody>
          <a:bodyPr/>
          <a:lstStyle/>
          <a:p>
            <a:r>
              <a:rPr lang="en-GB" dirty="0" err="1"/>
              <a:t>Eine</a:t>
            </a:r>
            <a:r>
              <a:rPr lang="en-GB" dirty="0"/>
              <a:t> </a:t>
            </a:r>
            <a:r>
              <a:rPr lang="en-GB" dirty="0" err="1"/>
              <a:t>funktionale</a:t>
            </a:r>
            <a:r>
              <a:rPr lang="en-GB" dirty="0"/>
              <a:t> </a:t>
            </a:r>
            <a:r>
              <a:rPr lang="en-GB" dirty="0" err="1"/>
              <a:t>Spezifikation</a:t>
            </a:r>
            <a:r>
              <a:rPr lang="en-GB" dirty="0"/>
              <a:t> </a:t>
            </a:r>
            <a:r>
              <a:rPr lang="en-GB" dirty="0" err="1"/>
              <a:t>beinhaltet</a:t>
            </a:r>
            <a:r>
              <a:rPr lang="en-GB" dirty="0"/>
              <a:t>:</a:t>
            </a:r>
          </a:p>
          <a:p>
            <a:pPr lvl="1"/>
            <a:r>
              <a:rPr lang="en-GB" dirty="0"/>
              <a:t>Die </a:t>
            </a:r>
            <a:r>
              <a:rPr lang="en-GB" dirty="0" err="1"/>
              <a:t>Funktionen</a:t>
            </a:r>
            <a:r>
              <a:rPr lang="en-GB" sz="2000" dirty="0"/>
              <a:t> </a:t>
            </a:r>
            <a:r>
              <a:rPr lang="en-GB" dirty="0"/>
              <a:t>die </a:t>
            </a:r>
            <a:r>
              <a:rPr lang="en-GB" dirty="0" err="1"/>
              <a:t>ein</a:t>
            </a:r>
            <a:r>
              <a:rPr lang="en-GB" dirty="0"/>
              <a:t> System </a:t>
            </a:r>
            <a:r>
              <a:rPr lang="en-GB" dirty="0" err="1"/>
              <a:t>oder</a:t>
            </a:r>
            <a:r>
              <a:rPr lang="en-GB" dirty="0"/>
              <a:t> seine </a:t>
            </a:r>
            <a:r>
              <a:rPr lang="en-GB" dirty="0" err="1"/>
              <a:t>Komponenten</a:t>
            </a:r>
            <a:r>
              <a:rPr lang="en-GB" dirty="0"/>
              <a:t> </a:t>
            </a:r>
            <a:r>
              <a:rPr lang="en-GB" dirty="0" err="1"/>
              <a:t>durchführen</a:t>
            </a:r>
            <a:r>
              <a:rPr lang="en-GB" dirty="0"/>
              <a:t> muss</a:t>
            </a:r>
            <a:endParaRPr lang="en-GB" sz="2000" i="1" dirty="0"/>
          </a:p>
          <a:p>
            <a:r>
              <a:rPr lang="en-GB" dirty="0"/>
              <a:t>Die </a:t>
            </a:r>
            <a:r>
              <a:rPr lang="en-GB" dirty="0" err="1"/>
              <a:t>funktionale</a:t>
            </a:r>
            <a:r>
              <a:rPr lang="en-GB" dirty="0"/>
              <a:t> </a:t>
            </a:r>
            <a:r>
              <a:rPr lang="en-GB" dirty="0" err="1"/>
              <a:t>Planung</a:t>
            </a:r>
            <a:r>
              <a:rPr lang="en-GB" dirty="0"/>
              <a:t> </a:t>
            </a:r>
            <a:r>
              <a:rPr lang="en-GB" dirty="0" err="1"/>
              <a:t>sollte</a:t>
            </a:r>
            <a:r>
              <a:rPr lang="en-GB" dirty="0"/>
              <a:t> </a:t>
            </a:r>
            <a:r>
              <a:rPr lang="en-GB" dirty="0" err="1"/>
              <a:t>Folgendes</a:t>
            </a:r>
            <a:r>
              <a:rPr lang="en-GB" dirty="0"/>
              <a:t> </a:t>
            </a:r>
            <a:r>
              <a:rPr lang="en-GB" dirty="0" err="1"/>
              <a:t>umfassen</a:t>
            </a:r>
            <a:r>
              <a:rPr lang="en-GB" dirty="0"/>
              <a:t>:</a:t>
            </a:r>
          </a:p>
          <a:p>
            <a:pPr lvl="1"/>
            <a:r>
              <a:rPr lang="en-GB" dirty="0"/>
              <a:t>Business Functions</a:t>
            </a:r>
          </a:p>
          <a:p>
            <a:pPr lvl="1"/>
            <a:r>
              <a:rPr lang="en-GB" dirty="0" err="1"/>
              <a:t>Verwaltungsfunktionen</a:t>
            </a:r>
            <a:r>
              <a:rPr lang="en-GB" dirty="0"/>
              <a:t> </a:t>
            </a:r>
          </a:p>
          <a:p>
            <a:pPr lvl="1"/>
            <a:r>
              <a:rPr lang="en-GB" dirty="0" err="1"/>
              <a:t>Authentifizierung</a:t>
            </a:r>
            <a:r>
              <a:rPr lang="en-GB" dirty="0"/>
              <a:t> und </a:t>
            </a:r>
            <a:r>
              <a:rPr lang="en-GB" dirty="0" err="1"/>
              <a:t>Autorisierung</a:t>
            </a:r>
            <a:endParaRPr lang="en-GB" dirty="0"/>
          </a:p>
          <a:p>
            <a:pPr lvl="1"/>
            <a:r>
              <a:rPr lang="en-GB" dirty="0" err="1"/>
              <a:t>Gesetzliche</a:t>
            </a:r>
            <a:r>
              <a:rPr lang="en-GB" dirty="0"/>
              <a:t> </a:t>
            </a:r>
            <a:r>
              <a:rPr lang="en-GB" dirty="0" err="1"/>
              <a:t>oder</a:t>
            </a:r>
            <a:r>
              <a:rPr lang="en-GB" dirty="0"/>
              <a:t> </a:t>
            </a:r>
            <a:r>
              <a:rPr lang="en-GB" dirty="0" err="1"/>
              <a:t>regulatorische</a:t>
            </a:r>
            <a:r>
              <a:rPr lang="en-GB" dirty="0"/>
              <a:t> Audit-</a:t>
            </a:r>
            <a:r>
              <a:rPr lang="en-GB" dirty="0" err="1"/>
              <a:t>Anforderungen</a:t>
            </a:r>
            <a:endParaRPr lang="en-GB" dirty="0"/>
          </a:p>
          <a:p>
            <a:pPr lvl="1"/>
            <a:r>
              <a:rPr lang="en-GB" dirty="0" err="1"/>
              <a:t>Datenmanagement</a:t>
            </a:r>
            <a:endParaRPr lang="en-GB" dirty="0"/>
          </a:p>
          <a:p>
            <a:pPr lvl="1"/>
            <a:r>
              <a:rPr lang="en-GB" dirty="0" err="1"/>
              <a:t>Berichtsanforderungen</a:t>
            </a:r>
            <a:endParaRPr lang="en-GB"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4</a:t>
            </a:fld>
            <a:endParaRPr lang="de-DE"/>
          </a:p>
        </p:txBody>
      </p:sp>
    </p:spTree>
    <p:extLst>
      <p:ext uri="{BB962C8B-B14F-4D97-AF65-F5344CB8AC3E}">
        <p14:creationId xmlns:p14="http://schemas.microsoft.com/office/powerpoint/2010/main" val="1116777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Siteverwaltung</a:t>
            </a:r>
          </a:p>
        </p:txBody>
      </p:sp>
      <p:pic>
        <p:nvPicPr>
          <p:cNvPr id="6" name="Inhaltsplatzhalt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45317" y="1573823"/>
            <a:ext cx="3534268" cy="3838198"/>
          </a:xfrm>
        </p:spPr>
      </p:pic>
      <p:pic>
        <p:nvPicPr>
          <p:cNvPr id="7" name="Inhaltsplatzhalt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80065" y="677008"/>
            <a:ext cx="6258779" cy="5499955"/>
          </a:xfrm>
        </p:spPr>
      </p:pic>
      <p:sp>
        <p:nvSpPr>
          <p:cNvPr id="5" name="Foliennummernplatzhalter 4"/>
          <p:cNvSpPr>
            <a:spLocks noGrp="1"/>
          </p:cNvSpPr>
          <p:nvPr>
            <p:ph type="sldNum" sz="quarter" idx="12"/>
          </p:nvPr>
        </p:nvSpPr>
        <p:spPr/>
        <p:txBody>
          <a:bodyPr/>
          <a:lstStyle/>
          <a:p>
            <a:fld id="{62F8B784-6BE8-4121-A5DD-184BF916DF1B}" type="slidenum">
              <a:rPr lang="de-DE" smtClean="0"/>
              <a:t>40</a:t>
            </a:fld>
            <a:endParaRPr lang="de-DE"/>
          </a:p>
        </p:txBody>
      </p:sp>
      <p:sp>
        <p:nvSpPr>
          <p:cNvPr id="8" name="Pfeil nach rechts 7"/>
          <p:cNvSpPr/>
          <p:nvPr/>
        </p:nvSpPr>
        <p:spPr>
          <a:xfrm>
            <a:off x="877909" y="4730262"/>
            <a:ext cx="562708" cy="1143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45329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Features</a:t>
            </a:r>
          </a:p>
        </p:txBody>
      </p:sp>
      <p:sp>
        <p:nvSpPr>
          <p:cNvPr id="3" name="Inhaltsplatzhalter 2"/>
          <p:cNvSpPr>
            <a:spLocks noGrp="1"/>
          </p:cNvSpPr>
          <p:nvPr>
            <p:ph sz="half" idx="1"/>
          </p:nvPr>
        </p:nvSpPr>
        <p:spPr/>
        <p:txBody>
          <a:bodyPr/>
          <a:lstStyle/>
          <a:p>
            <a:r>
              <a:rPr lang="de-DE" dirty="0"/>
              <a:t>Farmfeatures</a:t>
            </a:r>
          </a:p>
          <a:p>
            <a:r>
              <a:rPr lang="de-DE" dirty="0" err="1"/>
              <a:t>Webanwendungsfeatues</a:t>
            </a:r>
            <a:endParaRPr lang="de-DE" dirty="0"/>
          </a:p>
          <a:p>
            <a:r>
              <a:rPr lang="de-DE" dirty="0" err="1"/>
              <a:t>Sitecollectionfeatures</a:t>
            </a:r>
            <a:endParaRPr lang="de-DE" dirty="0"/>
          </a:p>
          <a:p>
            <a:r>
              <a:rPr lang="de-DE" dirty="0"/>
              <a:t>Websitefeatures</a:t>
            </a:r>
          </a:p>
        </p:txBody>
      </p:sp>
      <p:pic>
        <p:nvPicPr>
          <p:cNvPr id="6" name="Inhaltsplatzhalt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75889" y="1604214"/>
            <a:ext cx="3334215" cy="1047896"/>
          </a:xfrm>
        </p:spPr>
      </p:pic>
      <p:sp>
        <p:nvSpPr>
          <p:cNvPr id="5" name="Foliennummernplatzhalter 4"/>
          <p:cNvSpPr>
            <a:spLocks noGrp="1"/>
          </p:cNvSpPr>
          <p:nvPr>
            <p:ph type="sldNum" sz="quarter" idx="12"/>
          </p:nvPr>
        </p:nvSpPr>
        <p:spPr/>
        <p:txBody>
          <a:bodyPr/>
          <a:lstStyle/>
          <a:p>
            <a:fld id="{62F8B784-6BE8-4121-A5DD-184BF916DF1B}" type="slidenum">
              <a:rPr lang="de-DE" smtClean="0"/>
              <a:t>41</a:t>
            </a:fld>
            <a:endParaRPr lang="de-DE"/>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0104" y="1429809"/>
            <a:ext cx="3686689" cy="2314898"/>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9363" y="3798633"/>
            <a:ext cx="2267266" cy="1895740"/>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9563" y="4799051"/>
            <a:ext cx="2133898" cy="1181265"/>
          </a:xfrm>
          <a:prstGeom prst="rect">
            <a:avLst/>
          </a:prstGeom>
        </p:spPr>
      </p:pic>
      <p:sp>
        <p:nvSpPr>
          <p:cNvPr id="10" name="Pfeil nach links 9"/>
          <p:cNvSpPr/>
          <p:nvPr/>
        </p:nvSpPr>
        <p:spPr>
          <a:xfrm>
            <a:off x="6787662" y="2242038"/>
            <a:ext cx="536330" cy="9671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links 10"/>
          <p:cNvSpPr/>
          <p:nvPr/>
        </p:nvSpPr>
        <p:spPr>
          <a:xfrm>
            <a:off x="6822831" y="5363308"/>
            <a:ext cx="606669" cy="9671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links 11"/>
          <p:cNvSpPr/>
          <p:nvPr/>
        </p:nvSpPr>
        <p:spPr>
          <a:xfrm>
            <a:off x="10462846" y="5064369"/>
            <a:ext cx="536331" cy="10550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unten 12"/>
          <p:cNvSpPr/>
          <p:nvPr/>
        </p:nvSpPr>
        <p:spPr>
          <a:xfrm>
            <a:off x="9729198" y="1348275"/>
            <a:ext cx="105508" cy="47735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69573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Websitestruktur</a:t>
            </a:r>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6009" y="1847850"/>
            <a:ext cx="3083721" cy="4351338"/>
          </a:xfrm>
        </p:spPr>
      </p:pic>
      <p:sp>
        <p:nvSpPr>
          <p:cNvPr id="4" name="Foliennummernplatzhalter 3"/>
          <p:cNvSpPr>
            <a:spLocks noGrp="1"/>
          </p:cNvSpPr>
          <p:nvPr>
            <p:ph type="sldNum" sz="quarter" idx="12"/>
          </p:nvPr>
        </p:nvSpPr>
        <p:spPr/>
        <p:txBody>
          <a:bodyPr/>
          <a:lstStyle/>
          <a:p>
            <a:fld id="{62F8B784-6BE8-4121-A5DD-184BF916DF1B}" type="slidenum">
              <a:rPr lang="de-DE" smtClean="0"/>
              <a:t>42</a:t>
            </a:fld>
            <a:endParaRPr lang="de-DE"/>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8208" y="1690688"/>
            <a:ext cx="5140043" cy="5167312"/>
          </a:xfrm>
          <a:prstGeom prst="rect">
            <a:avLst/>
          </a:prstGeom>
        </p:spPr>
      </p:pic>
      <p:sp>
        <p:nvSpPr>
          <p:cNvPr id="8" name="Nach links gekrümmter Pfeil 7"/>
          <p:cNvSpPr>
            <a:spLocks/>
          </p:cNvSpPr>
          <p:nvPr/>
        </p:nvSpPr>
        <p:spPr>
          <a:xfrm>
            <a:off x="9982200" y="2822330"/>
            <a:ext cx="1082655" cy="382880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Pfeil nach oben 10"/>
          <p:cNvSpPr/>
          <p:nvPr/>
        </p:nvSpPr>
        <p:spPr>
          <a:xfrm>
            <a:off x="7244862" y="4023519"/>
            <a:ext cx="114300" cy="83862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p:cNvSpPr txBox="1"/>
          <p:nvPr/>
        </p:nvSpPr>
        <p:spPr>
          <a:xfrm>
            <a:off x="6954715" y="4862146"/>
            <a:ext cx="1046285" cy="276999"/>
          </a:xfrm>
          <a:prstGeom prst="rect">
            <a:avLst/>
          </a:prstGeom>
          <a:noFill/>
        </p:spPr>
        <p:txBody>
          <a:bodyPr wrap="square" rtlCol="0">
            <a:spAutoFit/>
          </a:bodyPr>
          <a:lstStyle/>
          <a:p>
            <a:r>
              <a:rPr lang="de-DE" sz="1200" dirty="0"/>
              <a:t>Webpart</a:t>
            </a:r>
          </a:p>
        </p:txBody>
      </p:sp>
    </p:spTree>
    <p:extLst>
      <p:ext uri="{BB962C8B-B14F-4D97-AF65-F5344CB8AC3E}">
        <p14:creationId xmlns:p14="http://schemas.microsoft.com/office/powerpoint/2010/main" val="2291194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Website vs. Seite/Page</a:t>
            </a:r>
          </a:p>
        </p:txBody>
      </p:sp>
      <p:sp>
        <p:nvSpPr>
          <p:cNvPr id="3" name="Inhaltsplatzhalter 2"/>
          <p:cNvSpPr>
            <a:spLocks noGrp="1"/>
          </p:cNvSpPr>
          <p:nvPr>
            <p:ph idx="1"/>
          </p:nvPr>
        </p:nvSpPr>
        <p:spPr/>
        <p:txBody>
          <a:bodyPr/>
          <a:lstStyle/>
          <a:p>
            <a:r>
              <a:rPr lang="de-DE" dirty="0"/>
              <a:t>Website</a:t>
            </a:r>
          </a:p>
          <a:p>
            <a:pPr lvl="1"/>
            <a:r>
              <a:rPr lang="de-DE" dirty="0"/>
              <a:t>besitzen einen eigenen Satz Features</a:t>
            </a:r>
          </a:p>
          <a:p>
            <a:pPr lvl="1"/>
            <a:r>
              <a:rPr lang="de-DE" dirty="0"/>
              <a:t>können eine Hierarchie bilden</a:t>
            </a:r>
          </a:p>
          <a:p>
            <a:pPr lvl="1"/>
            <a:r>
              <a:rPr lang="de-DE" dirty="0"/>
              <a:t>bilden eine Verwaltungsgrenze</a:t>
            </a:r>
          </a:p>
          <a:p>
            <a:endParaRPr lang="de-DE" dirty="0"/>
          </a:p>
          <a:p>
            <a:r>
              <a:rPr lang="de-DE" dirty="0"/>
              <a:t>Page/Seite</a:t>
            </a:r>
          </a:p>
          <a:p>
            <a:pPr lvl="1"/>
            <a:r>
              <a:rPr lang="de-DE" dirty="0"/>
              <a:t>HTML-formatierte Datei</a:t>
            </a:r>
          </a:p>
          <a:p>
            <a:pPr lvl="1"/>
            <a:r>
              <a:rPr lang="de-DE" dirty="0"/>
              <a:t>können Webparts beinhalten</a:t>
            </a:r>
          </a:p>
          <a:p>
            <a:pPr lvl="1"/>
            <a:r>
              <a:rPr lang="de-DE" dirty="0"/>
              <a:t>werden in einer Bibliothek gespeichert</a:t>
            </a:r>
          </a:p>
          <a:p>
            <a:pPr lvl="1"/>
            <a:endParaRPr lang="de-DE" dirty="0"/>
          </a:p>
          <a:p>
            <a:pPr lvl="1"/>
            <a:endParaRPr lang="de-DE" dirty="0"/>
          </a:p>
          <a:p>
            <a:pPr lvl="1"/>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43</a:t>
            </a:fld>
            <a:endParaRPr lang="de-DE"/>
          </a:p>
        </p:txBody>
      </p:sp>
    </p:spTree>
    <p:extLst>
      <p:ext uri="{BB962C8B-B14F-4D97-AF65-F5344CB8AC3E}">
        <p14:creationId xmlns:p14="http://schemas.microsoft.com/office/powerpoint/2010/main" val="2422620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3FA638-DD17-4040-A077-33D5FFB8268A}"/>
              </a:ext>
            </a:extLst>
          </p:cNvPr>
          <p:cNvSpPr>
            <a:spLocks noGrp="1"/>
          </p:cNvSpPr>
          <p:nvPr>
            <p:ph type="title"/>
          </p:nvPr>
        </p:nvSpPr>
        <p:spPr/>
        <p:txBody>
          <a:bodyPr/>
          <a:lstStyle/>
          <a:p>
            <a:r>
              <a:rPr lang="de-DE" dirty="0"/>
              <a:t>Modul7</a:t>
            </a:r>
          </a:p>
        </p:txBody>
      </p:sp>
      <p:sp>
        <p:nvSpPr>
          <p:cNvPr id="3" name="Inhaltsplatzhalter 2">
            <a:extLst>
              <a:ext uri="{FF2B5EF4-FFF2-40B4-BE49-F238E27FC236}">
                <a16:creationId xmlns:a16="http://schemas.microsoft.com/office/drawing/2014/main" id="{47C84D66-4E1F-4345-8337-DEDA15A1F84E}"/>
              </a:ext>
            </a:extLst>
          </p:cNvPr>
          <p:cNvSpPr>
            <a:spLocks noGrp="1"/>
          </p:cNvSpPr>
          <p:nvPr>
            <p:ph idx="1"/>
          </p:nvPr>
        </p:nvSpPr>
        <p:spPr/>
        <p:txBody>
          <a:bodyPr>
            <a:normAutofit/>
          </a:bodyPr>
          <a:lstStyle/>
          <a:p>
            <a:pPr marL="0" indent="0">
              <a:buNone/>
            </a:pPr>
            <a:endParaRPr lang="de-DE" sz="4800" dirty="0"/>
          </a:p>
          <a:p>
            <a:pPr marL="0" indent="0">
              <a:buNone/>
            </a:pPr>
            <a:r>
              <a:rPr lang="de-DE" sz="4800" dirty="0"/>
              <a:t>Bibliotheken und Listen</a:t>
            </a:r>
          </a:p>
        </p:txBody>
      </p:sp>
      <p:sp>
        <p:nvSpPr>
          <p:cNvPr id="4" name="Foliennummernplatzhalter 3">
            <a:extLst>
              <a:ext uri="{FF2B5EF4-FFF2-40B4-BE49-F238E27FC236}">
                <a16:creationId xmlns:a16="http://schemas.microsoft.com/office/drawing/2014/main" id="{B1ACE647-CFDC-4A13-9EE8-01D5ACDCE154}"/>
              </a:ext>
            </a:extLst>
          </p:cNvPr>
          <p:cNvSpPr>
            <a:spLocks noGrp="1"/>
          </p:cNvSpPr>
          <p:nvPr>
            <p:ph type="sldNum" sz="quarter" idx="12"/>
          </p:nvPr>
        </p:nvSpPr>
        <p:spPr/>
        <p:txBody>
          <a:bodyPr/>
          <a:lstStyle/>
          <a:p>
            <a:fld id="{62F8B784-6BE8-4121-A5DD-184BF916DF1B}" type="slidenum">
              <a:rPr lang="de-DE" smtClean="0"/>
              <a:t>44</a:t>
            </a:fld>
            <a:endParaRPr lang="de-DE"/>
          </a:p>
        </p:txBody>
      </p:sp>
    </p:spTree>
    <p:extLst>
      <p:ext uri="{BB962C8B-B14F-4D97-AF65-F5344CB8AC3E}">
        <p14:creationId xmlns:p14="http://schemas.microsoft.com/office/powerpoint/2010/main" val="2345364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Add-Ins / Apps (Listen und Bibliotheken)</a:t>
            </a:r>
          </a:p>
        </p:txBody>
      </p:sp>
      <p:sp>
        <p:nvSpPr>
          <p:cNvPr id="3" name="Inhaltsplatzhalter 2"/>
          <p:cNvSpPr>
            <a:spLocks noGrp="1"/>
          </p:cNvSpPr>
          <p:nvPr>
            <p:ph idx="1"/>
          </p:nvPr>
        </p:nvSpPr>
        <p:spPr/>
        <p:txBody>
          <a:bodyPr/>
          <a:lstStyle/>
          <a:p>
            <a:r>
              <a:rPr lang="de-DE" dirty="0"/>
              <a:t>Können einer Website hinzugefügt werden</a:t>
            </a:r>
          </a:p>
          <a:p>
            <a:r>
              <a:rPr lang="de-DE" dirty="0"/>
              <a:t>Dienen der Inhaltsspeicherung- Verwaltung</a:t>
            </a:r>
          </a:p>
          <a:p>
            <a:pPr lvl="1"/>
            <a:r>
              <a:rPr lang="de-DE" sz="1800" dirty="0"/>
              <a:t>Dokumente</a:t>
            </a:r>
          </a:p>
          <a:p>
            <a:pPr lvl="1"/>
            <a:r>
              <a:rPr lang="de-DE" sz="1800" dirty="0"/>
              <a:t>Bilder</a:t>
            </a:r>
          </a:p>
          <a:p>
            <a:pPr lvl="1"/>
            <a:r>
              <a:rPr lang="de-DE" sz="1800" dirty="0"/>
              <a:t>Videos</a:t>
            </a:r>
          </a:p>
          <a:p>
            <a:pPr lvl="1"/>
            <a:r>
              <a:rPr lang="de-DE" sz="1800" dirty="0"/>
              <a:t>Elemente</a:t>
            </a:r>
          </a:p>
          <a:p>
            <a:pPr lvl="1"/>
            <a:r>
              <a:rPr lang="de-DE" sz="1800" dirty="0"/>
              <a:t>Externe Datenquellen</a:t>
            </a:r>
          </a:p>
          <a:p>
            <a:pPr lvl="1"/>
            <a:r>
              <a:rPr lang="de-DE" sz="1800" dirty="0"/>
              <a:t>etc.</a:t>
            </a:r>
          </a:p>
          <a:p>
            <a:pPr lvl="1"/>
            <a:endParaRPr lang="de-DE" dirty="0"/>
          </a:p>
          <a:p>
            <a:r>
              <a:rPr lang="de-DE" dirty="0"/>
              <a:t>Bilden eine Verwaltungsgrenze</a:t>
            </a:r>
          </a:p>
          <a:p>
            <a:endParaRPr lang="de-DE"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45</a:t>
            </a:fld>
            <a:endParaRPr lang="de-DE"/>
          </a:p>
        </p:txBody>
      </p:sp>
    </p:spTree>
    <p:extLst>
      <p:ext uri="{BB962C8B-B14F-4D97-AF65-F5344CB8AC3E}">
        <p14:creationId xmlns:p14="http://schemas.microsoft.com/office/powerpoint/2010/main" val="1135692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Unterschiede Bibliothek </a:t>
            </a:r>
            <a:r>
              <a:rPr lang="de-DE" dirty="0" err="1"/>
              <a:t>vs.Liste</a:t>
            </a:r>
            <a:endParaRPr lang="de-DE" dirty="0"/>
          </a:p>
        </p:txBody>
      </p:sp>
      <p:sp>
        <p:nvSpPr>
          <p:cNvPr id="3" name="Inhaltsplatzhalter 2"/>
          <p:cNvSpPr>
            <a:spLocks noGrp="1"/>
          </p:cNvSpPr>
          <p:nvPr>
            <p:ph idx="1"/>
          </p:nvPr>
        </p:nvSpPr>
        <p:spPr/>
        <p:txBody>
          <a:bodyPr/>
          <a:lstStyle/>
          <a:p>
            <a:r>
              <a:rPr lang="de-DE" dirty="0"/>
              <a:t>Bibliotheken</a:t>
            </a:r>
          </a:p>
          <a:p>
            <a:pPr lvl="1"/>
            <a:r>
              <a:rPr lang="de-DE" dirty="0"/>
              <a:t>Dateispeicherung  gleich welchen Dateityps</a:t>
            </a:r>
          </a:p>
          <a:p>
            <a:pPr lvl="1"/>
            <a:r>
              <a:rPr lang="de-DE" dirty="0"/>
              <a:t>Je nach Dateityp und Bibliothekstyp unterschiedliche Darstellung</a:t>
            </a:r>
          </a:p>
          <a:p>
            <a:pPr lvl="1"/>
            <a:r>
              <a:rPr lang="de-DE" dirty="0"/>
              <a:t>Metadatenverwaltung pro Datei</a:t>
            </a:r>
          </a:p>
          <a:p>
            <a:pPr lvl="1"/>
            <a:endParaRPr lang="de-DE" dirty="0"/>
          </a:p>
          <a:p>
            <a:r>
              <a:rPr lang="de-DE" dirty="0"/>
              <a:t>Listen</a:t>
            </a:r>
          </a:p>
          <a:p>
            <a:pPr lvl="1"/>
            <a:r>
              <a:rPr lang="de-DE" dirty="0"/>
              <a:t>Beinhalten Elemente</a:t>
            </a:r>
          </a:p>
          <a:p>
            <a:pPr lvl="1"/>
            <a:r>
              <a:rPr lang="de-DE" dirty="0"/>
              <a:t>Definieren sich ausschl. über Metadaten</a:t>
            </a:r>
          </a:p>
          <a:p>
            <a:pPr lvl="1"/>
            <a:r>
              <a:rPr lang="de-DE" dirty="0"/>
              <a:t>Darstellung je nach Typ unterschiedlich</a:t>
            </a:r>
          </a:p>
          <a:p>
            <a:pPr lvl="1"/>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46</a:t>
            </a:fld>
            <a:endParaRPr lang="de-DE"/>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9952" y="3032858"/>
            <a:ext cx="2623234" cy="3279042"/>
          </a:xfrm>
          <a:prstGeom prst="rect">
            <a:avLst/>
          </a:prstGeom>
        </p:spPr>
      </p:pic>
    </p:spTree>
    <p:extLst>
      <p:ext uri="{BB962C8B-B14F-4D97-AF65-F5344CB8AC3E}">
        <p14:creationId xmlns:p14="http://schemas.microsoft.com/office/powerpoint/2010/main" val="2379333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42C63E-CDC0-46AE-A3BC-DBBA56EA74A8}"/>
              </a:ext>
            </a:extLst>
          </p:cNvPr>
          <p:cNvSpPr>
            <a:spLocks noGrp="1"/>
          </p:cNvSpPr>
          <p:nvPr>
            <p:ph type="title"/>
          </p:nvPr>
        </p:nvSpPr>
        <p:spPr/>
        <p:txBody>
          <a:bodyPr/>
          <a:lstStyle/>
          <a:p>
            <a:r>
              <a:rPr lang="de-DE" dirty="0"/>
              <a:t>Bibliotheksverwaltung „klassisch“ </a:t>
            </a:r>
          </a:p>
        </p:txBody>
      </p:sp>
      <p:sp>
        <p:nvSpPr>
          <p:cNvPr id="3" name="Inhaltsplatzhalter 2">
            <a:extLst>
              <a:ext uri="{FF2B5EF4-FFF2-40B4-BE49-F238E27FC236}">
                <a16:creationId xmlns:a16="http://schemas.microsoft.com/office/drawing/2014/main" id="{AE3F7943-5D9D-4722-81F1-B6CABE992F33}"/>
              </a:ext>
            </a:extLst>
          </p:cNvPr>
          <p:cNvSpPr>
            <a:spLocks noGrp="1"/>
          </p:cNvSpPr>
          <p:nvPr>
            <p:ph idx="1"/>
          </p:nvPr>
        </p:nvSpPr>
        <p:spPr/>
        <p:txBody>
          <a:bodyPr/>
          <a:lstStyle/>
          <a:p>
            <a:r>
              <a:rPr lang="de-DE" dirty="0"/>
              <a:t>Bibliotheksverwaltung via Registerkarte im Ribbon-Menü</a:t>
            </a:r>
          </a:p>
          <a:p>
            <a:r>
              <a:rPr lang="de-DE" dirty="0"/>
              <a:t>Dateiverwaltung via Registerkarte im Ribbon-Menü</a:t>
            </a:r>
          </a:p>
          <a:p>
            <a:endParaRPr lang="de-DE" dirty="0"/>
          </a:p>
        </p:txBody>
      </p:sp>
      <p:sp>
        <p:nvSpPr>
          <p:cNvPr id="4" name="Foliennummernplatzhalter 3">
            <a:extLst>
              <a:ext uri="{FF2B5EF4-FFF2-40B4-BE49-F238E27FC236}">
                <a16:creationId xmlns:a16="http://schemas.microsoft.com/office/drawing/2014/main" id="{ED40DC13-3818-4709-9C40-84CDD4ECEBB5}"/>
              </a:ext>
            </a:extLst>
          </p:cNvPr>
          <p:cNvSpPr>
            <a:spLocks noGrp="1"/>
          </p:cNvSpPr>
          <p:nvPr>
            <p:ph type="sldNum" sz="quarter" idx="12"/>
          </p:nvPr>
        </p:nvSpPr>
        <p:spPr/>
        <p:txBody>
          <a:bodyPr/>
          <a:lstStyle/>
          <a:p>
            <a:fld id="{62F8B784-6BE8-4121-A5DD-184BF916DF1B}" type="slidenum">
              <a:rPr lang="de-DE" smtClean="0"/>
              <a:t>47</a:t>
            </a:fld>
            <a:endParaRPr lang="de-DE"/>
          </a:p>
        </p:txBody>
      </p:sp>
      <p:pic>
        <p:nvPicPr>
          <p:cNvPr id="10" name="Grafik 9">
            <a:extLst>
              <a:ext uri="{FF2B5EF4-FFF2-40B4-BE49-F238E27FC236}">
                <a16:creationId xmlns:a16="http://schemas.microsoft.com/office/drawing/2014/main" id="{B2EF77A8-80C0-42B0-A792-FA6B82670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233" y="3615745"/>
            <a:ext cx="10336567" cy="1149951"/>
          </a:xfrm>
          <a:prstGeom prst="rect">
            <a:avLst/>
          </a:prstGeom>
        </p:spPr>
      </p:pic>
      <p:sp>
        <p:nvSpPr>
          <p:cNvPr id="11" name="Pfeil: nach oben 10">
            <a:extLst>
              <a:ext uri="{FF2B5EF4-FFF2-40B4-BE49-F238E27FC236}">
                <a16:creationId xmlns:a16="http://schemas.microsoft.com/office/drawing/2014/main" id="{349BBA9C-6195-423D-851B-6C09FB319606}"/>
              </a:ext>
            </a:extLst>
          </p:cNvPr>
          <p:cNvSpPr/>
          <p:nvPr/>
        </p:nvSpPr>
        <p:spPr>
          <a:xfrm>
            <a:off x="9694416" y="4598632"/>
            <a:ext cx="133165" cy="5060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unten 11">
            <a:extLst>
              <a:ext uri="{FF2B5EF4-FFF2-40B4-BE49-F238E27FC236}">
                <a16:creationId xmlns:a16="http://schemas.microsoft.com/office/drawing/2014/main" id="{896A873B-01B4-4663-BE00-3F63EB54CB44}"/>
              </a:ext>
            </a:extLst>
          </p:cNvPr>
          <p:cNvSpPr/>
          <p:nvPr/>
        </p:nvSpPr>
        <p:spPr>
          <a:xfrm>
            <a:off x="2364419" y="3480808"/>
            <a:ext cx="139084" cy="52245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unten 12">
            <a:extLst>
              <a:ext uri="{FF2B5EF4-FFF2-40B4-BE49-F238E27FC236}">
                <a16:creationId xmlns:a16="http://schemas.microsoft.com/office/drawing/2014/main" id="{4CDF2C33-0BB2-446C-93C3-DDEFDC70214F}"/>
              </a:ext>
            </a:extLst>
          </p:cNvPr>
          <p:cNvSpPr/>
          <p:nvPr/>
        </p:nvSpPr>
        <p:spPr>
          <a:xfrm>
            <a:off x="1846555" y="3480808"/>
            <a:ext cx="139084" cy="54077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37455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6A80EC-24C9-4C64-867F-A531D29988BC}"/>
              </a:ext>
            </a:extLst>
          </p:cNvPr>
          <p:cNvSpPr>
            <a:spLocks noGrp="1"/>
          </p:cNvSpPr>
          <p:nvPr>
            <p:ph type="title"/>
          </p:nvPr>
        </p:nvSpPr>
        <p:spPr/>
        <p:txBody>
          <a:bodyPr>
            <a:normAutofit fontScale="90000"/>
          </a:bodyPr>
          <a:lstStyle/>
          <a:p>
            <a:r>
              <a:rPr lang="de-DE" dirty="0"/>
              <a:t>Modern-Experience Listen-Bibliotheksverwaltung</a:t>
            </a:r>
          </a:p>
        </p:txBody>
      </p:sp>
      <p:pic>
        <p:nvPicPr>
          <p:cNvPr id="6" name="Inhaltsplatzhalter 5">
            <a:extLst>
              <a:ext uri="{FF2B5EF4-FFF2-40B4-BE49-F238E27FC236}">
                <a16:creationId xmlns:a16="http://schemas.microsoft.com/office/drawing/2014/main" id="{361430A0-DEA1-4174-A6DB-E3343FA57C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564" y="1545381"/>
            <a:ext cx="6656555" cy="3455179"/>
          </a:xfrm>
        </p:spPr>
      </p:pic>
      <p:sp>
        <p:nvSpPr>
          <p:cNvPr id="4" name="Foliennummernplatzhalter 3">
            <a:extLst>
              <a:ext uri="{FF2B5EF4-FFF2-40B4-BE49-F238E27FC236}">
                <a16:creationId xmlns:a16="http://schemas.microsoft.com/office/drawing/2014/main" id="{7C2B05E6-821E-47CE-A37C-523E88313C5E}"/>
              </a:ext>
            </a:extLst>
          </p:cNvPr>
          <p:cNvSpPr>
            <a:spLocks noGrp="1"/>
          </p:cNvSpPr>
          <p:nvPr>
            <p:ph type="sldNum" sz="quarter" idx="12"/>
          </p:nvPr>
        </p:nvSpPr>
        <p:spPr/>
        <p:txBody>
          <a:bodyPr/>
          <a:lstStyle/>
          <a:p>
            <a:fld id="{62F8B784-6BE8-4121-A5DD-184BF916DF1B}" type="slidenum">
              <a:rPr lang="de-DE" smtClean="0"/>
              <a:t>48</a:t>
            </a:fld>
            <a:endParaRPr lang="de-DE"/>
          </a:p>
        </p:txBody>
      </p:sp>
      <p:pic>
        <p:nvPicPr>
          <p:cNvPr id="8" name="Grafik 7">
            <a:extLst>
              <a:ext uri="{FF2B5EF4-FFF2-40B4-BE49-F238E27FC236}">
                <a16:creationId xmlns:a16="http://schemas.microsoft.com/office/drawing/2014/main" id="{A6DF17D9-AE9E-4458-9D4B-E35BC5F2E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2185797"/>
            <a:ext cx="2391731" cy="2188550"/>
          </a:xfrm>
          <a:prstGeom prst="rect">
            <a:avLst/>
          </a:prstGeom>
        </p:spPr>
      </p:pic>
      <p:pic>
        <p:nvPicPr>
          <p:cNvPr id="10" name="Grafik 9">
            <a:extLst>
              <a:ext uri="{FF2B5EF4-FFF2-40B4-BE49-F238E27FC236}">
                <a16:creationId xmlns:a16="http://schemas.microsoft.com/office/drawing/2014/main" id="{55425EC6-2DAB-4A52-B32C-061EDB6A4A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3483" y="4957376"/>
            <a:ext cx="3915215" cy="904023"/>
          </a:xfrm>
          <a:prstGeom prst="rect">
            <a:avLst/>
          </a:prstGeom>
        </p:spPr>
      </p:pic>
      <p:sp>
        <p:nvSpPr>
          <p:cNvPr id="11" name="Pfeil: nach rechts 10">
            <a:extLst>
              <a:ext uri="{FF2B5EF4-FFF2-40B4-BE49-F238E27FC236}">
                <a16:creationId xmlns:a16="http://schemas.microsoft.com/office/drawing/2014/main" id="{696337F2-ABD8-4576-AA80-F332BD78FB56}"/>
              </a:ext>
            </a:extLst>
          </p:cNvPr>
          <p:cNvSpPr/>
          <p:nvPr/>
        </p:nvSpPr>
        <p:spPr>
          <a:xfrm>
            <a:off x="8078680" y="3429000"/>
            <a:ext cx="461638" cy="13094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links 11">
            <a:extLst>
              <a:ext uri="{FF2B5EF4-FFF2-40B4-BE49-F238E27FC236}">
                <a16:creationId xmlns:a16="http://schemas.microsoft.com/office/drawing/2014/main" id="{2EF757BD-5982-423E-B925-EFB2E025D1BD}"/>
              </a:ext>
            </a:extLst>
          </p:cNvPr>
          <p:cNvSpPr/>
          <p:nvPr/>
        </p:nvSpPr>
        <p:spPr>
          <a:xfrm>
            <a:off x="10244831" y="5379868"/>
            <a:ext cx="452761" cy="11541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70290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538D91-326A-4BCF-B3B3-1CED670631C7}"/>
              </a:ext>
            </a:extLst>
          </p:cNvPr>
          <p:cNvSpPr>
            <a:spLocks noGrp="1"/>
          </p:cNvSpPr>
          <p:nvPr>
            <p:ph type="title"/>
          </p:nvPr>
        </p:nvSpPr>
        <p:spPr/>
        <p:txBody>
          <a:bodyPr/>
          <a:lstStyle/>
          <a:p>
            <a:r>
              <a:rPr lang="de-DE" dirty="0"/>
              <a:t>Modul 8</a:t>
            </a:r>
          </a:p>
        </p:txBody>
      </p:sp>
      <p:sp>
        <p:nvSpPr>
          <p:cNvPr id="3" name="Inhaltsplatzhalter 2">
            <a:extLst>
              <a:ext uri="{FF2B5EF4-FFF2-40B4-BE49-F238E27FC236}">
                <a16:creationId xmlns:a16="http://schemas.microsoft.com/office/drawing/2014/main" id="{3D5CA1C8-485C-4A3A-9F49-79642FDAD8EA}"/>
              </a:ext>
            </a:extLst>
          </p:cNvPr>
          <p:cNvSpPr>
            <a:spLocks noGrp="1"/>
          </p:cNvSpPr>
          <p:nvPr>
            <p:ph idx="1"/>
          </p:nvPr>
        </p:nvSpPr>
        <p:spPr/>
        <p:txBody>
          <a:bodyPr>
            <a:normAutofit/>
          </a:bodyPr>
          <a:lstStyle/>
          <a:p>
            <a:pPr marL="0" indent="0">
              <a:buNone/>
            </a:pPr>
            <a:endParaRPr lang="de-DE" sz="4800" dirty="0"/>
          </a:p>
          <a:p>
            <a:pPr marL="0" indent="0">
              <a:buNone/>
            </a:pPr>
            <a:r>
              <a:rPr lang="de-DE" sz="4800" dirty="0"/>
              <a:t>App-Bereitstellung</a:t>
            </a:r>
          </a:p>
        </p:txBody>
      </p:sp>
      <p:sp>
        <p:nvSpPr>
          <p:cNvPr id="4" name="Foliennummernplatzhalter 3">
            <a:extLst>
              <a:ext uri="{FF2B5EF4-FFF2-40B4-BE49-F238E27FC236}">
                <a16:creationId xmlns:a16="http://schemas.microsoft.com/office/drawing/2014/main" id="{F9E49639-5121-4E7F-B41A-E94CB16A759E}"/>
              </a:ext>
            </a:extLst>
          </p:cNvPr>
          <p:cNvSpPr>
            <a:spLocks noGrp="1"/>
          </p:cNvSpPr>
          <p:nvPr>
            <p:ph type="sldNum" sz="quarter" idx="12"/>
          </p:nvPr>
        </p:nvSpPr>
        <p:spPr/>
        <p:txBody>
          <a:bodyPr/>
          <a:lstStyle/>
          <a:p>
            <a:fld id="{62F8B784-6BE8-4121-A5DD-184BF916DF1B}" type="slidenum">
              <a:rPr lang="de-DE" smtClean="0"/>
              <a:t>49</a:t>
            </a:fld>
            <a:endParaRPr lang="de-DE"/>
          </a:p>
        </p:txBody>
      </p:sp>
    </p:spTree>
    <p:extLst>
      <p:ext uri="{BB962C8B-B14F-4D97-AF65-F5344CB8AC3E}">
        <p14:creationId xmlns:p14="http://schemas.microsoft.com/office/powerpoint/2010/main" val="3139786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GB" dirty="0" err="1"/>
              <a:t>Planen</a:t>
            </a:r>
            <a:r>
              <a:rPr lang="en-GB" dirty="0"/>
              <a:t> von </a:t>
            </a:r>
            <a:r>
              <a:rPr lang="en-GB" dirty="0" err="1"/>
              <a:t>nicht</a:t>
            </a:r>
            <a:r>
              <a:rPr lang="en-GB" dirty="0"/>
              <a:t> </a:t>
            </a:r>
            <a:r>
              <a:rPr lang="en-GB" dirty="0" err="1"/>
              <a:t>funktionsfähigen</a:t>
            </a:r>
            <a:r>
              <a:rPr lang="en-GB" dirty="0"/>
              <a:t> </a:t>
            </a:r>
            <a:r>
              <a:rPr lang="en-GB" dirty="0" err="1"/>
              <a:t>Anforderungen</a:t>
            </a:r>
            <a:endParaRPr lang="de-DE" dirty="0"/>
          </a:p>
        </p:txBody>
      </p:sp>
      <p:sp>
        <p:nvSpPr>
          <p:cNvPr id="3" name="Inhaltsplatzhalter 2"/>
          <p:cNvSpPr>
            <a:spLocks noGrp="1"/>
          </p:cNvSpPr>
          <p:nvPr>
            <p:ph idx="1"/>
          </p:nvPr>
        </p:nvSpPr>
        <p:spPr/>
        <p:txBody>
          <a:bodyPr>
            <a:normAutofit fontScale="92500" lnSpcReduction="20000"/>
          </a:bodyPr>
          <a:lstStyle/>
          <a:p>
            <a:pPr marL="0" indent="0">
              <a:buNone/>
            </a:pPr>
            <a:r>
              <a:rPr lang="en-GB" sz="3000" dirty="0"/>
              <a:t>      </a:t>
            </a:r>
            <a:r>
              <a:rPr lang="en-GB" sz="3000" dirty="0" err="1"/>
              <a:t>Eine</a:t>
            </a:r>
            <a:r>
              <a:rPr lang="en-GB" sz="3000" dirty="0"/>
              <a:t> </a:t>
            </a:r>
            <a:r>
              <a:rPr lang="en-GB" sz="3000" dirty="0" err="1"/>
              <a:t>nicht</a:t>
            </a:r>
            <a:r>
              <a:rPr lang="en-GB" sz="3000" dirty="0"/>
              <a:t> </a:t>
            </a:r>
            <a:r>
              <a:rPr lang="en-GB" sz="3000" dirty="0" err="1"/>
              <a:t>funktionale</a:t>
            </a:r>
            <a:r>
              <a:rPr lang="en-GB" sz="3000" dirty="0"/>
              <a:t> </a:t>
            </a:r>
            <a:r>
              <a:rPr lang="en-GB" sz="3000" dirty="0" err="1"/>
              <a:t>Spezifikation</a:t>
            </a:r>
            <a:r>
              <a:rPr lang="en-GB" sz="3000" dirty="0"/>
              <a:t> </a:t>
            </a:r>
            <a:r>
              <a:rPr lang="en-GB" sz="3000" dirty="0" err="1"/>
              <a:t>ist</a:t>
            </a:r>
            <a:r>
              <a:rPr lang="en-GB" sz="3000" dirty="0"/>
              <a:t>:</a:t>
            </a:r>
          </a:p>
          <a:p>
            <a:pPr lvl="1"/>
            <a:r>
              <a:rPr lang="en-GB" sz="2600" dirty="0" err="1"/>
              <a:t>Eine</a:t>
            </a:r>
            <a:r>
              <a:rPr lang="en-GB" sz="2600" dirty="0"/>
              <a:t> </a:t>
            </a:r>
            <a:r>
              <a:rPr lang="en-GB" sz="2600" dirty="0" err="1"/>
              <a:t>Anweisung</a:t>
            </a:r>
            <a:r>
              <a:rPr lang="en-GB" sz="2600" dirty="0"/>
              <a:t>, </a:t>
            </a:r>
            <a:r>
              <a:rPr lang="en-GB" sz="2600" dirty="0" err="1"/>
              <a:t>wie</a:t>
            </a:r>
            <a:r>
              <a:rPr lang="en-GB" sz="2600" dirty="0"/>
              <a:t> </a:t>
            </a:r>
            <a:r>
              <a:rPr lang="en-GB" sz="2600" dirty="0" err="1"/>
              <a:t>sich</a:t>
            </a:r>
            <a:r>
              <a:rPr lang="en-GB" sz="2600" dirty="0"/>
              <a:t> </a:t>
            </a:r>
            <a:r>
              <a:rPr lang="en-GB" sz="2600" dirty="0" err="1"/>
              <a:t>ein</a:t>
            </a:r>
            <a:r>
              <a:rPr lang="en-GB" sz="2600" dirty="0"/>
              <a:t> System </a:t>
            </a:r>
            <a:r>
              <a:rPr lang="en-GB" sz="2600" dirty="0" err="1"/>
              <a:t>verhalten</a:t>
            </a:r>
            <a:r>
              <a:rPr lang="en-GB" sz="2600" dirty="0"/>
              <a:t> muss </a:t>
            </a:r>
          </a:p>
          <a:p>
            <a:pPr lvl="1"/>
            <a:endParaRPr lang="en-GB" sz="2600" dirty="0"/>
          </a:p>
          <a:p>
            <a:pPr marL="457200" lvl="1" indent="0">
              <a:buNone/>
            </a:pPr>
            <a:r>
              <a:rPr lang="en-GB" sz="3000" dirty="0"/>
              <a:t>Die </a:t>
            </a:r>
            <a:r>
              <a:rPr lang="en-GB" sz="3000" dirty="0" err="1"/>
              <a:t>nicht-funktionale</a:t>
            </a:r>
            <a:r>
              <a:rPr lang="en-GB" sz="3000" dirty="0"/>
              <a:t> </a:t>
            </a:r>
            <a:r>
              <a:rPr lang="en-GB" sz="3000" dirty="0" err="1"/>
              <a:t>Planung</a:t>
            </a:r>
            <a:r>
              <a:rPr lang="en-GB" sz="3000" dirty="0"/>
              <a:t> </a:t>
            </a:r>
            <a:r>
              <a:rPr lang="en-GB" sz="3000" dirty="0" err="1"/>
              <a:t>sollte</a:t>
            </a:r>
            <a:r>
              <a:rPr lang="en-GB" sz="3000" dirty="0"/>
              <a:t> </a:t>
            </a:r>
            <a:r>
              <a:rPr lang="en-GB" sz="3000" dirty="0" err="1"/>
              <a:t>Folgendes</a:t>
            </a:r>
            <a:r>
              <a:rPr lang="en-GB" sz="3000" dirty="0"/>
              <a:t> </a:t>
            </a:r>
            <a:r>
              <a:rPr lang="en-GB" sz="3000" dirty="0" err="1"/>
              <a:t>umfassen</a:t>
            </a:r>
            <a:r>
              <a:rPr lang="en-GB" sz="3000" dirty="0"/>
              <a:t>:</a:t>
            </a:r>
          </a:p>
          <a:p>
            <a:pPr lvl="1"/>
            <a:r>
              <a:rPr lang="en-GB" sz="2600" dirty="0" err="1"/>
              <a:t>Leistung</a:t>
            </a:r>
            <a:endParaRPr lang="en-GB" sz="2600" dirty="0"/>
          </a:p>
          <a:p>
            <a:pPr lvl="1"/>
            <a:r>
              <a:rPr lang="en-GB" sz="2600" dirty="0" err="1"/>
              <a:t>Kapazität</a:t>
            </a:r>
            <a:r>
              <a:rPr lang="en-GB" sz="2600" dirty="0"/>
              <a:t> </a:t>
            </a:r>
          </a:p>
          <a:p>
            <a:pPr lvl="1"/>
            <a:r>
              <a:rPr lang="en-GB" sz="2600" dirty="0" err="1"/>
              <a:t>Skalierbarkeit</a:t>
            </a:r>
            <a:r>
              <a:rPr lang="en-GB" sz="2600" dirty="0"/>
              <a:t> </a:t>
            </a:r>
          </a:p>
          <a:p>
            <a:pPr lvl="1"/>
            <a:r>
              <a:rPr lang="en-GB" sz="2600" dirty="0" err="1"/>
              <a:t>Verfügbarkeit</a:t>
            </a:r>
            <a:endParaRPr lang="en-GB" sz="2600" dirty="0"/>
          </a:p>
          <a:p>
            <a:pPr lvl="1"/>
            <a:r>
              <a:rPr lang="en-GB" sz="2600" dirty="0" err="1"/>
              <a:t>Sicherheit</a:t>
            </a:r>
            <a:endParaRPr lang="en-GB" sz="2600" dirty="0"/>
          </a:p>
          <a:p>
            <a:pPr lvl="1"/>
            <a:r>
              <a:rPr lang="en-GB" sz="2600" dirty="0" err="1"/>
              <a:t>Verwaltbarkeit</a:t>
            </a:r>
            <a:r>
              <a:rPr lang="en-GB" sz="2600" dirty="0"/>
              <a:t> </a:t>
            </a:r>
          </a:p>
          <a:p>
            <a:pPr lvl="1"/>
            <a:r>
              <a:rPr lang="en-GB" sz="2600" dirty="0" err="1"/>
              <a:t>Interoperabilität</a:t>
            </a:r>
            <a:endParaRPr lang="en-GB" sz="2600" dirty="0"/>
          </a:p>
          <a:p>
            <a:pPr lvl="1"/>
            <a:r>
              <a:rPr lang="en-GB" sz="2600" dirty="0"/>
              <a:t>Business Continuity</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5</a:t>
            </a:fld>
            <a:endParaRPr lang="de-DE"/>
          </a:p>
        </p:txBody>
      </p:sp>
    </p:spTree>
    <p:extLst>
      <p:ext uri="{BB962C8B-B14F-4D97-AF65-F5344CB8AC3E}">
        <p14:creationId xmlns:p14="http://schemas.microsoft.com/office/powerpoint/2010/main" val="377940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Vorteil Apps</a:t>
            </a:r>
          </a:p>
        </p:txBody>
      </p:sp>
      <p:sp>
        <p:nvSpPr>
          <p:cNvPr id="3" name="Inhaltsplatzhalter 2"/>
          <p:cNvSpPr>
            <a:spLocks noGrp="1"/>
          </p:cNvSpPr>
          <p:nvPr>
            <p:ph idx="1"/>
          </p:nvPr>
        </p:nvSpPr>
        <p:spPr/>
        <p:txBody>
          <a:bodyPr/>
          <a:lstStyle/>
          <a:p>
            <a:r>
              <a:rPr lang="de-DE" dirty="0"/>
              <a:t>Anwendungen, die auf einem Webserver gehostet werden</a:t>
            </a:r>
          </a:p>
          <a:p>
            <a:r>
              <a:rPr lang="de-DE" dirty="0"/>
              <a:t>Laufen in einem eigenen Frame</a:t>
            </a:r>
          </a:p>
          <a:p>
            <a:r>
              <a:rPr lang="de-DE" dirty="0"/>
              <a:t>Kein </a:t>
            </a:r>
            <a:r>
              <a:rPr lang="de-DE" dirty="0" err="1"/>
              <a:t>sharepointseitiger</a:t>
            </a:r>
            <a:r>
              <a:rPr lang="de-DE" dirty="0"/>
              <a:t> installierter Code notwendig</a:t>
            </a:r>
          </a:p>
          <a:p>
            <a:r>
              <a:rPr lang="de-DE" dirty="0"/>
              <a:t>Nicht mit einer Solution zu verwechseln</a:t>
            </a:r>
          </a:p>
        </p:txBody>
      </p:sp>
      <p:sp>
        <p:nvSpPr>
          <p:cNvPr id="4" name="Foliennummernplatzhalter 3"/>
          <p:cNvSpPr>
            <a:spLocks noGrp="1"/>
          </p:cNvSpPr>
          <p:nvPr>
            <p:ph type="sldNum" sz="quarter" idx="12"/>
          </p:nvPr>
        </p:nvSpPr>
        <p:spPr/>
        <p:txBody>
          <a:bodyPr/>
          <a:lstStyle/>
          <a:p>
            <a:fld id="{62F8B784-6BE8-4121-A5DD-184BF916DF1B}" type="slidenum">
              <a:rPr lang="de-DE" smtClean="0"/>
              <a:t>50</a:t>
            </a:fld>
            <a:endParaRPr lang="de-DE"/>
          </a:p>
        </p:txBody>
      </p:sp>
    </p:spTree>
    <p:extLst>
      <p:ext uri="{BB962C8B-B14F-4D97-AF65-F5344CB8AC3E}">
        <p14:creationId xmlns:p14="http://schemas.microsoft.com/office/powerpoint/2010/main" val="41193837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App-Bereitstellungvoraussetzungen</a:t>
            </a:r>
          </a:p>
        </p:txBody>
      </p:sp>
      <p:sp>
        <p:nvSpPr>
          <p:cNvPr id="3" name="Inhaltsplatzhalter 2"/>
          <p:cNvSpPr>
            <a:spLocks noGrp="1"/>
          </p:cNvSpPr>
          <p:nvPr>
            <p:ph idx="1"/>
          </p:nvPr>
        </p:nvSpPr>
        <p:spPr/>
        <p:txBody>
          <a:bodyPr/>
          <a:lstStyle/>
          <a:p>
            <a:pPr marL="0" indent="0">
              <a:buNone/>
            </a:pPr>
            <a:r>
              <a:rPr lang="de-DE" dirty="0"/>
              <a:t>Dienste</a:t>
            </a:r>
          </a:p>
          <a:p>
            <a:pPr lvl="1"/>
            <a:r>
              <a:rPr lang="de-DE" dirty="0"/>
              <a:t>App-</a:t>
            </a:r>
            <a:r>
              <a:rPr lang="de-DE" dirty="0" err="1"/>
              <a:t>ManagementService</a:t>
            </a:r>
            <a:endParaRPr lang="de-DE" dirty="0"/>
          </a:p>
          <a:p>
            <a:pPr lvl="1"/>
            <a:r>
              <a:rPr lang="de-DE" dirty="0" err="1"/>
              <a:t>SharepointFoundation</a:t>
            </a:r>
            <a:r>
              <a:rPr lang="de-DE" dirty="0"/>
              <a:t>-Abonnenten-Einstellungsdienst</a:t>
            </a:r>
          </a:p>
          <a:p>
            <a:pPr lvl="1"/>
            <a:endParaRPr lang="de-DE" dirty="0"/>
          </a:p>
          <a:p>
            <a:pPr marL="0" indent="0">
              <a:buNone/>
            </a:pPr>
            <a:r>
              <a:rPr lang="de-DE" dirty="0"/>
              <a:t>Dienstanwendungen</a:t>
            </a:r>
          </a:p>
          <a:p>
            <a:pPr lvl="1"/>
            <a:r>
              <a:rPr lang="de-DE" dirty="0"/>
              <a:t>App-</a:t>
            </a:r>
            <a:r>
              <a:rPr lang="de-DE" dirty="0" err="1"/>
              <a:t>ManagementServiceapplication</a:t>
            </a:r>
            <a:r>
              <a:rPr lang="de-DE" dirty="0"/>
              <a:t> + Proxy</a:t>
            </a:r>
          </a:p>
          <a:p>
            <a:pPr lvl="1"/>
            <a:r>
              <a:rPr lang="de-DE" dirty="0" err="1"/>
              <a:t>SharepointFoundation</a:t>
            </a:r>
            <a:r>
              <a:rPr lang="de-DE" dirty="0"/>
              <a:t>-Abonnenten-Einstellungsdienstanwendung + Proxy</a:t>
            </a:r>
          </a:p>
          <a:p>
            <a:pPr lvl="1"/>
            <a:endParaRPr lang="de-DE" dirty="0"/>
          </a:p>
          <a:p>
            <a:pPr lvl="1"/>
            <a:endParaRPr lang="de-DE" dirty="0"/>
          </a:p>
          <a:p>
            <a:pPr lvl="1"/>
            <a:endParaRPr lang="de-DE" dirty="0"/>
          </a:p>
          <a:p>
            <a:pPr lvl="1"/>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51</a:t>
            </a:fld>
            <a:endParaRPr lang="de-DE"/>
          </a:p>
        </p:txBody>
      </p:sp>
    </p:spTree>
    <p:extLst>
      <p:ext uri="{BB962C8B-B14F-4D97-AF65-F5344CB8AC3E}">
        <p14:creationId xmlns:p14="http://schemas.microsoft.com/office/powerpoint/2010/main" val="2631377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App-Konfiguration</a:t>
            </a:r>
          </a:p>
        </p:txBody>
      </p:sp>
      <p:sp>
        <p:nvSpPr>
          <p:cNvPr id="3" name="Inhaltsplatzhalter 2"/>
          <p:cNvSpPr>
            <a:spLocks noGrp="1"/>
          </p:cNvSpPr>
          <p:nvPr>
            <p:ph idx="1"/>
          </p:nvPr>
        </p:nvSpPr>
        <p:spPr/>
        <p:txBody>
          <a:bodyPr/>
          <a:lstStyle/>
          <a:p>
            <a:r>
              <a:rPr lang="de-DE" dirty="0"/>
              <a:t>App-URLs </a:t>
            </a:r>
          </a:p>
          <a:p>
            <a:r>
              <a:rPr lang="de-DE" dirty="0"/>
              <a:t>App-Katalog </a:t>
            </a:r>
          </a:p>
          <a:p>
            <a:r>
              <a:rPr lang="de-DE" dirty="0"/>
              <a:t>Berechtigungen</a:t>
            </a:r>
          </a:p>
          <a:p>
            <a:r>
              <a:rPr lang="de-DE" dirty="0"/>
              <a:t>Namensauflösung</a:t>
            </a:r>
          </a:p>
        </p:txBody>
      </p:sp>
      <p:sp>
        <p:nvSpPr>
          <p:cNvPr id="4" name="Foliennummernplatzhalter 3"/>
          <p:cNvSpPr>
            <a:spLocks noGrp="1"/>
          </p:cNvSpPr>
          <p:nvPr>
            <p:ph type="sldNum" sz="quarter" idx="12"/>
          </p:nvPr>
        </p:nvSpPr>
        <p:spPr/>
        <p:txBody>
          <a:bodyPr/>
          <a:lstStyle/>
          <a:p>
            <a:fld id="{62F8B784-6BE8-4121-A5DD-184BF916DF1B}" type="slidenum">
              <a:rPr lang="de-DE" smtClean="0"/>
              <a:t>52</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1523" y="1825626"/>
            <a:ext cx="5165914" cy="1568790"/>
          </a:xfrm>
          <a:prstGeom prst="rect">
            <a:avLst/>
          </a:prstGeom>
        </p:spPr>
      </p:pic>
    </p:spTree>
    <p:extLst>
      <p:ext uri="{BB962C8B-B14F-4D97-AF65-F5344CB8AC3E}">
        <p14:creationId xmlns:p14="http://schemas.microsoft.com/office/powerpoint/2010/main" val="1200445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App-URLs</a:t>
            </a:r>
          </a:p>
        </p:txBody>
      </p:sp>
      <p:sp>
        <p:nvSpPr>
          <p:cNvPr id="3" name="Inhaltsplatzhalter 2"/>
          <p:cNvSpPr>
            <a:spLocks noGrp="1"/>
          </p:cNvSpPr>
          <p:nvPr>
            <p:ph idx="1"/>
          </p:nvPr>
        </p:nvSpPr>
        <p:spPr/>
        <p:txBody>
          <a:bodyPr/>
          <a:lstStyle/>
          <a:p>
            <a:r>
              <a:rPr lang="de-DE" dirty="0"/>
              <a:t>Eindeutiges URL-Format</a:t>
            </a:r>
          </a:p>
          <a:p>
            <a:endParaRPr lang="de-DE" dirty="0"/>
          </a:p>
          <a:p>
            <a:pPr marL="0" indent="0">
              <a:buNone/>
            </a:pPr>
            <a:endParaRPr lang="de-DE" dirty="0"/>
          </a:p>
          <a:p>
            <a:pPr marL="0" indent="0">
              <a:buNone/>
            </a:pPr>
            <a:endParaRPr lang="de-DE" dirty="0"/>
          </a:p>
          <a:p>
            <a:pPr marL="457200" lvl="1" indent="0">
              <a:buNone/>
            </a:pPr>
            <a:r>
              <a:rPr lang="de-DE" b="1" i="1" dirty="0" err="1">
                <a:solidFill>
                  <a:schemeClr val="accent2"/>
                </a:solidFill>
              </a:rPr>
              <a:t>AppPräfix</a:t>
            </a:r>
            <a:r>
              <a:rPr lang="de-DE" b="1" dirty="0"/>
              <a:t>-</a:t>
            </a:r>
            <a:r>
              <a:rPr lang="de-DE" b="1" dirty="0">
                <a:solidFill>
                  <a:schemeClr val="accent1">
                    <a:lumMod val="75000"/>
                  </a:schemeClr>
                </a:solidFill>
              </a:rPr>
              <a:t>App-</a:t>
            </a:r>
            <a:r>
              <a:rPr lang="de-DE" b="1" dirty="0" err="1">
                <a:solidFill>
                  <a:schemeClr val="accent1">
                    <a:lumMod val="75000"/>
                  </a:schemeClr>
                </a:solidFill>
              </a:rPr>
              <a:t>ID</a:t>
            </a:r>
            <a:r>
              <a:rPr lang="de-DE" b="1" dirty="0" err="1"/>
              <a:t>.</a:t>
            </a:r>
            <a:r>
              <a:rPr lang="de-DE" b="1" dirty="0" err="1">
                <a:solidFill>
                  <a:schemeClr val="accent6">
                    <a:lumMod val="75000"/>
                  </a:schemeClr>
                </a:solidFill>
              </a:rPr>
              <a:t>AppDomain</a:t>
            </a:r>
            <a:r>
              <a:rPr lang="de-DE" b="1" dirty="0" err="1"/>
              <a:t>.</a:t>
            </a:r>
            <a:r>
              <a:rPr lang="de-DE" b="1" dirty="0" err="1">
                <a:solidFill>
                  <a:schemeClr val="accent6">
                    <a:lumMod val="75000"/>
                  </a:schemeClr>
                </a:solidFill>
              </a:rPr>
              <a:t>Suffix</a:t>
            </a:r>
            <a:endParaRPr lang="de-DE" b="1" dirty="0">
              <a:solidFill>
                <a:schemeClr val="accent6">
                  <a:lumMod val="75000"/>
                </a:schemeClr>
              </a:solidFill>
            </a:endParaRPr>
          </a:p>
          <a:p>
            <a:pPr marL="457200" lvl="1" indent="0">
              <a:buNone/>
            </a:pPr>
            <a:endParaRPr lang="de-DE" b="1" dirty="0">
              <a:solidFill>
                <a:schemeClr val="accent6">
                  <a:lumMod val="75000"/>
                </a:schemeClr>
              </a:solidFill>
            </a:endParaRPr>
          </a:p>
          <a:p>
            <a:r>
              <a:rPr lang="de-DE" dirty="0"/>
              <a:t>Namensauflösung muss auf den jeweiligen Hostserver verweisen</a:t>
            </a:r>
          </a:p>
        </p:txBody>
      </p:sp>
      <p:sp>
        <p:nvSpPr>
          <p:cNvPr id="4" name="Foliennummernplatzhalter 3"/>
          <p:cNvSpPr>
            <a:spLocks noGrp="1"/>
          </p:cNvSpPr>
          <p:nvPr>
            <p:ph type="sldNum" sz="quarter" idx="12"/>
          </p:nvPr>
        </p:nvSpPr>
        <p:spPr/>
        <p:txBody>
          <a:bodyPr/>
          <a:lstStyle/>
          <a:p>
            <a:fld id="{62F8B784-6BE8-4121-A5DD-184BF916DF1B}" type="slidenum">
              <a:rPr lang="de-DE" smtClean="0"/>
              <a:t>53</a:t>
            </a:fld>
            <a:endParaRPr lang="de-DE"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054" y="1825625"/>
            <a:ext cx="6568107" cy="1976809"/>
          </a:xfrm>
          <a:prstGeom prst="rect">
            <a:avLst/>
          </a:prstGeom>
        </p:spPr>
      </p:pic>
    </p:spTree>
    <p:extLst>
      <p:ext uri="{BB962C8B-B14F-4D97-AF65-F5344CB8AC3E}">
        <p14:creationId xmlns:p14="http://schemas.microsoft.com/office/powerpoint/2010/main" val="1220990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App-Katalog</a:t>
            </a:r>
          </a:p>
        </p:txBody>
      </p:sp>
      <p:sp>
        <p:nvSpPr>
          <p:cNvPr id="3" name="Inhaltsplatzhalter 2"/>
          <p:cNvSpPr>
            <a:spLocks noGrp="1"/>
          </p:cNvSpPr>
          <p:nvPr>
            <p:ph idx="1"/>
          </p:nvPr>
        </p:nvSpPr>
        <p:spPr/>
        <p:txBody>
          <a:bodyPr/>
          <a:lstStyle/>
          <a:p>
            <a:r>
              <a:rPr lang="de-DE" dirty="0" err="1"/>
              <a:t>Sitecollection</a:t>
            </a:r>
            <a:r>
              <a:rPr lang="de-DE" dirty="0"/>
              <a:t> pro Webanwendung</a:t>
            </a:r>
          </a:p>
          <a:p>
            <a:r>
              <a:rPr lang="de-DE" dirty="0"/>
              <a:t>Beinhaltet 3 Bibliotheken</a:t>
            </a:r>
          </a:p>
          <a:p>
            <a:pPr lvl="1"/>
            <a:r>
              <a:rPr lang="de-DE" dirty="0"/>
              <a:t>Apps für </a:t>
            </a:r>
            <a:r>
              <a:rPr lang="de-DE" dirty="0" err="1"/>
              <a:t>Sharepoint</a:t>
            </a:r>
            <a:endParaRPr lang="de-DE" dirty="0"/>
          </a:p>
          <a:p>
            <a:pPr lvl="1"/>
            <a:r>
              <a:rPr lang="de-DE" dirty="0"/>
              <a:t>Apps für Office</a:t>
            </a:r>
          </a:p>
          <a:p>
            <a:pPr lvl="1"/>
            <a:r>
              <a:rPr lang="de-DE" dirty="0"/>
              <a:t>App-Anforderungen</a:t>
            </a:r>
          </a:p>
          <a:p>
            <a:r>
              <a:rPr lang="de-DE" dirty="0"/>
              <a:t>Interner Speicherort für Apps</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54</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1669" y="1870075"/>
            <a:ext cx="5361172" cy="3258263"/>
          </a:xfrm>
          <a:prstGeom prst="rect">
            <a:avLst/>
          </a:prstGeom>
        </p:spPr>
      </p:pic>
    </p:spTree>
    <p:extLst>
      <p:ext uri="{BB962C8B-B14F-4D97-AF65-F5344CB8AC3E}">
        <p14:creationId xmlns:p14="http://schemas.microsoft.com/office/powerpoint/2010/main" val="712595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0C3F92-9B1B-4593-84EC-028855E9D083}"/>
              </a:ext>
            </a:extLst>
          </p:cNvPr>
          <p:cNvSpPr>
            <a:spLocks noGrp="1"/>
          </p:cNvSpPr>
          <p:nvPr>
            <p:ph type="title"/>
          </p:nvPr>
        </p:nvSpPr>
        <p:spPr/>
        <p:txBody>
          <a:bodyPr/>
          <a:lstStyle/>
          <a:p>
            <a:r>
              <a:rPr lang="de-DE" dirty="0"/>
              <a:t>Modul 9</a:t>
            </a:r>
          </a:p>
        </p:txBody>
      </p:sp>
      <p:sp>
        <p:nvSpPr>
          <p:cNvPr id="3" name="Inhaltsplatzhalter 2">
            <a:extLst>
              <a:ext uri="{FF2B5EF4-FFF2-40B4-BE49-F238E27FC236}">
                <a16:creationId xmlns:a16="http://schemas.microsoft.com/office/drawing/2014/main" id="{B3D2F8C3-4353-48DD-B32C-8DC912305E7F}"/>
              </a:ext>
            </a:extLst>
          </p:cNvPr>
          <p:cNvSpPr>
            <a:spLocks noGrp="1"/>
          </p:cNvSpPr>
          <p:nvPr>
            <p:ph idx="1"/>
          </p:nvPr>
        </p:nvSpPr>
        <p:spPr/>
        <p:txBody>
          <a:bodyPr>
            <a:normAutofit/>
          </a:bodyPr>
          <a:lstStyle/>
          <a:p>
            <a:pPr marL="0" indent="0">
              <a:buNone/>
            </a:pPr>
            <a:endParaRPr lang="de-DE" sz="4800" dirty="0"/>
          </a:p>
          <a:p>
            <a:pPr marL="0" indent="0">
              <a:buNone/>
            </a:pPr>
            <a:r>
              <a:rPr lang="de-DE" sz="4800" dirty="0"/>
              <a:t>Listen- Bibliotheken</a:t>
            </a:r>
          </a:p>
          <a:p>
            <a:pPr marL="0" indent="0">
              <a:buNone/>
            </a:pPr>
            <a:r>
              <a:rPr lang="de-DE" sz="4800" dirty="0"/>
              <a:t>Contentmanagement</a:t>
            </a:r>
          </a:p>
        </p:txBody>
      </p:sp>
      <p:sp>
        <p:nvSpPr>
          <p:cNvPr id="4" name="Foliennummernplatzhalter 3">
            <a:extLst>
              <a:ext uri="{FF2B5EF4-FFF2-40B4-BE49-F238E27FC236}">
                <a16:creationId xmlns:a16="http://schemas.microsoft.com/office/drawing/2014/main" id="{EDDAD8A0-4A38-4564-9EC4-E59EA502BA27}"/>
              </a:ext>
            </a:extLst>
          </p:cNvPr>
          <p:cNvSpPr>
            <a:spLocks noGrp="1"/>
          </p:cNvSpPr>
          <p:nvPr>
            <p:ph type="sldNum" sz="quarter" idx="12"/>
          </p:nvPr>
        </p:nvSpPr>
        <p:spPr/>
        <p:txBody>
          <a:bodyPr/>
          <a:lstStyle/>
          <a:p>
            <a:fld id="{62F8B784-6BE8-4121-A5DD-184BF916DF1B}" type="slidenum">
              <a:rPr lang="de-DE" smtClean="0"/>
              <a:t>55</a:t>
            </a:fld>
            <a:endParaRPr lang="de-DE"/>
          </a:p>
        </p:txBody>
      </p:sp>
    </p:spTree>
    <p:extLst>
      <p:ext uri="{BB962C8B-B14F-4D97-AF65-F5344CB8AC3E}">
        <p14:creationId xmlns:p14="http://schemas.microsoft.com/office/powerpoint/2010/main" val="4281395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Listen					Bibliotheken</a:t>
            </a:r>
          </a:p>
        </p:txBody>
      </p:sp>
      <p:sp>
        <p:nvSpPr>
          <p:cNvPr id="3" name="Inhaltsplatzhalter 2"/>
          <p:cNvSpPr>
            <a:spLocks noGrp="1"/>
          </p:cNvSpPr>
          <p:nvPr>
            <p:ph sz="half" idx="1"/>
          </p:nvPr>
        </p:nvSpPr>
        <p:spPr/>
        <p:txBody>
          <a:bodyPr>
            <a:normAutofit fontScale="92500" lnSpcReduction="20000"/>
          </a:bodyPr>
          <a:lstStyle/>
          <a:p>
            <a:r>
              <a:rPr lang="de-DE" sz="2200" dirty="0"/>
              <a:t>Benutzerdefinierte Liste</a:t>
            </a:r>
          </a:p>
          <a:p>
            <a:r>
              <a:rPr lang="de-DE" sz="2200" dirty="0"/>
              <a:t>Aufgaben</a:t>
            </a:r>
          </a:p>
          <a:p>
            <a:r>
              <a:rPr lang="de-DE" sz="2200" dirty="0"/>
              <a:t>Links</a:t>
            </a:r>
          </a:p>
          <a:p>
            <a:r>
              <a:rPr lang="de-DE" sz="2200" dirty="0"/>
              <a:t>Ankündigungen</a:t>
            </a:r>
          </a:p>
          <a:p>
            <a:r>
              <a:rPr lang="de-DE" sz="2200" dirty="0"/>
              <a:t>Kontakte</a:t>
            </a:r>
          </a:p>
          <a:p>
            <a:r>
              <a:rPr lang="de-DE" sz="2200" dirty="0"/>
              <a:t>Kalender</a:t>
            </a:r>
          </a:p>
          <a:p>
            <a:r>
              <a:rPr lang="de-DE" sz="2200" dirty="0"/>
              <a:t>Diskussionsrunde</a:t>
            </a:r>
          </a:p>
          <a:p>
            <a:r>
              <a:rPr lang="de-DE" sz="2200" dirty="0"/>
              <a:t>Höhergestufte Links</a:t>
            </a:r>
          </a:p>
          <a:p>
            <a:r>
              <a:rPr lang="de-DE" sz="2200" dirty="0"/>
              <a:t>Problemverfolgung</a:t>
            </a:r>
          </a:p>
          <a:p>
            <a:r>
              <a:rPr lang="de-DE" sz="2200" dirty="0"/>
              <a:t>Benutzerdefinierte Liste in Datenblattansicht</a:t>
            </a:r>
          </a:p>
          <a:p>
            <a:r>
              <a:rPr lang="de-DE" sz="2200" dirty="0"/>
              <a:t>Externe Liste</a:t>
            </a:r>
          </a:p>
          <a:p>
            <a:r>
              <a:rPr lang="de-DE" sz="2200" dirty="0"/>
              <a:t>Umfrage</a:t>
            </a:r>
          </a:p>
          <a:p>
            <a:endParaRPr lang="de-DE" sz="2200" dirty="0"/>
          </a:p>
          <a:p>
            <a:endParaRPr lang="de-DE" dirty="0"/>
          </a:p>
        </p:txBody>
      </p:sp>
      <p:sp>
        <p:nvSpPr>
          <p:cNvPr id="4" name="Inhaltsplatzhalter 3"/>
          <p:cNvSpPr>
            <a:spLocks noGrp="1"/>
          </p:cNvSpPr>
          <p:nvPr>
            <p:ph sz="half" idx="2"/>
          </p:nvPr>
        </p:nvSpPr>
        <p:spPr/>
        <p:txBody>
          <a:bodyPr>
            <a:normAutofit fontScale="92500" lnSpcReduction="20000"/>
          </a:bodyPr>
          <a:lstStyle/>
          <a:p>
            <a:r>
              <a:rPr lang="de-DE" sz="2000" dirty="0"/>
              <a:t>Dokumentenbibliothek</a:t>
            </a:r>
          </a:p>
          <a:p>
            <a:r>
              <a:rPr lang="de-DE" sz="2000" dirty="0"/>
              <a:t>Bildbibliothek</a:t>
            </a:r>
          </a:p>
          <a:p>
            <a:r>
              <a:rPr lang="de-DE" sz="2000" dirty="0"/>
              <a:t>Objektbibliothek</a:t>
            </a:r>
          </a:p>
          <a:p>
            <a:r>
              <a:rPr lang="de-DE" sz="2000" dirty="0"/>
              <a:t>Formularbibliothek</a:t>
            </a:r>
          </a:p>
          <a:p>
            <a:r>
              <a:rPr lang="de-DE" sz="2000" dirty="0"/>
              <a:t>Wiki-Seitenbibliothek</a:t>
            </a:r>
          </a:p>
          <a:p>
            <a:r>
              <a:rPr lang="de-DE" sz="2000" dirty="0"/>
              <a:t>Datenverbindungsbibliothek</a:t>
            </a:r>
          </a:p>
          <a:p>
            <a:r>
              <a:rPr lang="de-DE" sz="2000" dirty="0"/>
              <a:t>Berichtsbibliothek</a:t>
            </a:r>
          </a:p>
        </p:txBody>
      </p:sp>
      <p:sp>
        <p:nvSpPr>
          <p:cNvPr id="5" name="Foliennummernplatzhalter 4"/>
          <p:cNvSpPr>
            <a:spLocks noGrp="1"/>
          </p:cNvSpPr>
          <p:nvPr>
            <p:ph type="sldNum" sz="quarter" idx="12"/>
          </p:nvPr>
        </p:nvSpPr>
        <p:spPr/>
        <p:txBody>
          <a:bodyPr/>
          <a:lstStyle/>
          <a:p>
            <a:fld id="{62F8B784-6BE8-4121-A5DD-184BF916DF1B}" type="slidenum">
              <a:rPr lang="de-DE" smtClean="0"/>
              <a:t>56</a:t>
            </a:fld>
            <a:endParaRPr lang="de-DE"/>
          </a:p>
        </p:txBody>
      </p:sp>
    </p:spTree>
    <p:extLst>
      <p:ext uri="{BB962C8B-B14F-4D97-AF65-F5344CB8AC3E}">
        <p14:creationId xmlns:p14="http://schemas.microsoft.com/office/powerpoint/2010/main" val="2612160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Bibliotheken</a:t>
            </a:r>
          </a:p>
        </p:txBody>
      </p:sp>
      <p:sp>
        <p:nvSpPr>
          <p:cNvPr id="3" name="Inhaltsplatzhalter 2"/>
          <p:cNvSpPr>
            <a:spLocks noGrp="1"/>
          </p:cNvSpPr>
          <p:nvPr>
            <p:ph idx="1"/>
          </p:nvPr>
        </p:nvSpPr>
        <p:spPr/>
        <p:txBody>
          <a:bodyPr/>
          <a:lstStyle/>
          <a:p>
            <a:r>
              <a:rPr lang="de-DE" dirty="0"/>
              <a:t>Dateiablage inkl. Metadaten</a:t>
            </a:r>
          </a:p>
          <a:p>
            <a:r>
              <a:rPr lang="de-DE" dirty="0"/>
              <a:t>Neu erstellen</a:t>
            </a:r>
          </a:p>
          <a:p>
            <a:r>
              <a:rPr lang="de-DE" dirty="0"/>
              <a:t>Einfach-Upload</a:t>
            </a:r>
          </a:p>
          <a:p>
            <a:r>
              <a:rPr lang="de-DE" dirty="0"/>
              <a:t>Mehrfach-Upload</a:t>
            </a:r>
          </a:p>
          <a:p>
            <a:r>
              <a:rPr lang="de-DE" dirty="0"/>
              <a:t>„Drag </a:t>
            </a:r>
            <a:r>
              <a:rPr lang="de-DE" dirty="0" err="1"/>
              <a:t>and</a:t>
            </a:r>
            <a:r>
              <a:rPr lang="de-DE" dirty="0"/>
              <a:t> </a:t>
            </a:r>
            <a:r>
              <a:rPr lang="de-DE" dirty="0" err="1"/>
              <a:t>drop</a:t>
            </a:r>
            <a:r>
              <a:rPr lang="de-DE" dirty="0"/>
              <a:t>“ Unterstützung</a:t>
            </a:r>
          </a:p>
          <a:p>
            <a:r>
              <a:rPr lang="de-DE" dirty="0"/>
              <a:t>Windows </a:t>
            </a:r>
            <a:r>
              <a:rPr lang="de-DE" dirty="0" err="1"/>
              <a:t>Exploreransicht</a:t>
            </a: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57</a:t>
            </a:fld>
            <a:endParaRPr lang="de-DE"/>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3308" y="1073944"/>
            <a:ext cx="6678049" cy="2202159"/>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345" y="3519462"/>
            <a:ext cx="3888512" cy="2839453"/>
          </a:xfrm>
          <a:prstGeom prst="rect">
            <a:avLst/>
          </a:prstGeom>
        </p:spPr>
      </p:pic>
      <p:sp>
        <p:nvSpPr>
          <p:cNvPr id="10" name="Pfeil nach unten 9"/>
          <p:cNvSpPr/>
          <p:nvPr/>
        </p:nvSpPr>
        <p:spPr>
          <a:xfrm>
            <a:off x="7332785" y="1608992"/>
            <a:ext cx="123092" cy="56603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p:cNvSpPr/>
          <p:nvPr/>
        </p:nvSpPr>
        <p:spPr>
          <a:xfrm>
            <a:off x="6096000" y="4343400"/>
            <a:ext cx="524608" cy="10011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oben 12"/>
          <p:cNvSpPr/>
          <p:nvPr/>
        </p:nvSpPr>
        <p:spPr>
          <a:xfrm>
            <a:off x="11560967" y="1821909"/>
            <a:ext cx="115218" cy="48552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10399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Metadaten (Spalten)</a:t>
            </a:r>
          </a:p>
        </p:txBody>
      </p:sp>
      <p:sp>
        <p:nvSpPr>
          <p:cNvPr id="3" name="Inhaltsplatzhalter 2"/>
          <p:cNvSpPr>
            <a:spLocks noGrp="1"/>
          </p:cNvSpPr>
          <p:nvPr>
            <p:ph idx="1"/>
          </p:nvPr>
        </p:nvSpPr>
        <p:spPr/>
        <p:txBody>
          <a:bodyPr/>
          <a:lstStyle/>
          <a:p>
            <a:r>
              <a:rPr lang="de-DE" dirty="0"/>
              <a:t>Eigenschaften und deren Werte der Dateien wie z.B. Titel, Name …</a:t>
            </a:r>
          </a:p>
          <a:p>
            <a:r>
              <a:rPr lang="de-DE" dirty="0"/>
              <a:t>Werden als Spalte (</a:t>
            </a:r>
            <a:r>
              <a:rPr lang="de-DE" dirty="0" err="1"/>
              <a:t>Column</a:t>
            </a:r>
            <a:r>
              <a:rPr lang="de-DE" dirty="0"/>
              <a:t>) der Bibliothek oder Liste hinzugefügt</a:t>
            </a:r>
          </a:p>
          <a:p>
            <a:r>
              <a:rPr lang="de-DE" dirty="0"/>
              <a:t>Dienen der gezielten Weiterverarbeitung durch einzelne Prozesse wie</a:t>
            </a:r>
          </a:p>
          <a:p>
            <a:pPr lvl="1"/>
            <a:r>
              <a:rPr lang="de-DE" dirty="0"/>
              <a:t>Workflows</a:t>
            </a:r>
          </a:p>
          <a:p>
            <a:pPr lvl="1"/>
            <a:r>
              <a:rPr lang="de-DE" dirty="0"/>
              <a:t>Ansichten</a:t>
            </a:r>
          </a:p>
          <a:p>
            <a:pPr lvl="1"/>
            <a:r>
              <a:rPr lang="de-DE" dirty="0"/>
              <a:t>Filter</a:t>
            </a:r>
          </a:p>
          <a:p>
            <a:pPr lvl="1"/>
            <a:r>
              <a:rPr lang="de-DE" dirty="0"/>
              <a:t>Sucheinschränkung</a:t>
            </a:r>
          </a:p>
          <a:p>
            <a:pPr lvl="1"/>
            <a:r>
              <a:rPr lang="de-DE" dirty="0"/>
              <a:t>Sortierung</a:t>
            </a:r>
          </a:p>
          <a:p>
            <a:pPr lvl="1"/>
            <a:r>
              <a:rPr lang="de-DE" dirty="0"/>
              <a:t>Gruppierung</a:t>
            </a:r>
          </a:p>
          <a:p>
            <a:pPr lvl="1"/>
            <a:r>
              <a:rPr lang="de-DE" dirty="0"/>
              <a:t>etc.</a:t>
            </a:r>
          </a:p>
          <a:p>
            <a:pPr lvl="1"/>
            <a:endParaRPr lang="de-DE"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58</a:t>
            </a:fld>
            <a:endParaRPr lang="de-DE"/>
          </a:p>
        </p:txBody>
      </p:sp>
    </p:spTree>
    <p:extLst>
      <p:ext uri="{BB962C8B-B14F-4D97-AF65-F5344CB8AC3E}">
        <p14:creationId xmlns:p14="http://schemas.microsoft.com/office/powerpoint/2010/main" val="38536169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Spalten</a:t>
            </a:r>
          </a:p>
        </p:txBody>
      </p:sp>
      <p:sp>
        <p:nvSpPr>
          <p:cNvPr id="3" name="Inhaltsplatzhalter 2"/>
          <p:cNvSpPr>
            <a:spLocks noGrp="1"/>
          </p:cNvSpPr>
          <p:nvPr>
            <p:ph idx="1"/>
          </p:nvPr>
        </p:nvSpPr>
        <p:spPr/>
        <p:txBody>
          <a:bodyPr>
            <a:normAutofit/>
          </a:bodyPr>
          <a:lstStyle/>
          <a:p>
            <a:pPr marL="0" indent="0">
              <a:buNone/>
            </a:pPr>
            <a:r>
              <a:rPr lang="de-DE" sz="2000" dirty="0"/>
              <a:t>Je nach Liste oder Bibliothek</a:t>
            </a:r>
          </a:p>
          <a:p>
            <a:pPr marL="0" indent="0">
              <a:buNone/>
            </a:pPr>
            <a:r>
              <a:rPr lang="de-DE" sz="2000" dirty="0"/>
              <a:t>unterschiedliche Spalten und Formatierungen</a:t>
            </a:r>
          </a:p>
          <a:p>
            <a:pPr marL="0" indent="0">
              <a:buNone/>
            </a:pPr>
            <a:endParaRPr lang="de-DE" sz="2000" dirty="0"/>
          </a:p>
          <a:p>
            <a:pPr marL="0" indent="0">
              <a:buNone/>
            </a:pPr>
            <a:r>
              <a:rPr lang="de-DE" sz="1600" dirty="0"/>
              <a:t>Beispiel einer Dokumentenbibliothek </a:t>
            </a:r>
          </a:p>
        </p:txBody>
      </p:sp>
      <p:sp>
        <p:nvSpPr>
          <p:cNvPr id="4" name="Foliennummernplatzhalter 3"/>
          <p:cNvSpPr>
            <a:spLocks noGrp="1"/>
          </p:cNvSpPr>
          <p:nvPr>
            <p:ph type="sldNum" sz="quarter" idx="12"/>
          </p:nvPr>
        </p:nvSpPr>
        <p:spPr/>
        <p:txBody>
          <a:bodyPr/>
          <a:lstStyle/>
          <a:p>
            <a:fld id="{62F8B784-6BE8-4121-A5DD-184BF916DF1B}" type="slidenum">
              <a:rPr lang="de-DE" smtClean="0"/>
              <a:t>59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9721" y="1073944"/>
            <a:ext cx="3972479" cy="5372850"/>
          </a:xfrm>
          <a:prstGeom prst="rect">
            <a:avLst/>
          </a:prstGeom>
        </p:spPr>
      </p:pic>
    </p:spTree>
    <p:extLst>
      <p:ext uri="{BB962C8B-B14F-4D97-AF65-F5344CB8AC3E}">
        <p14:creationId xmlns:p14="http://schemas.microsoft.com/office/powerpoint/2010/main" val="288542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IN" dirty="0"/>
              <a:t>Was </a:t>
            </a:r>
            <a:r>
              <a:rPr lang="en-IN" dirty="0" err="1"/>
              <a:t>ist</a:t>
            </a:r>
            <a:r>
              <a:rPr lang="en-IN" dirty="0"/>
              <a:t> </a:t>
            </a:r>
            <a:r>
              <a:rPr lang="en-IN" dirty="0" err="1"/>
              <a:t>eine</a:t>
            </a:r>
            <a:r>
              <a:rPr lang="en-IN" dirty="0"/>
              <a:t> </a:t>
            </a:r>
            <a:r>
              <a:rPr lang="en-IN" dirty="0" err="1"/>
              <a:t>Informationsarchitektur</a:t>
            </a:r>
            <a:r>
              <a:rPr lang="en-IN" dirty="0"/>
              <a:t> und </a:t>
            </a:r>
            <a:r>
              <a:rPr lang="en-IN" dirty="0" err="1"/>
              <a:t>warum</a:t>
            </a:r>
            <a:r>
              <a:rPr lang="en-IN" dirty="0"/>
              <a:t> </a:t>
            </a:r>
            <a:r>
              <a:rPr lang="en-IN" dirty="0" err="1"/>
              <a:t>ist</a:t>
            </a:r>
            <a:r>
              <a:rPr lang="en-IN" dirty="0"/>
              <a:t> </a:t>
            </a:r>
            <a:r>
              <a:rPr lang="en-IN" dirty="0" err="1"/>
              <a:t>sie</a:t>
            </a:r>
            <a:r>
              <a:rPr lang="en-IN" dirty="0"/>
              <a:t> </a:t>
            </a:r>
            <a:r>
              <a:rPr lang="en-IN" dirty="0" err="1"/>
              <a:t>wichtig</a:t>
            </a:r>
            <a:r>
              <a:rPr lang="en-IN" dirty="0"/>
              <a:t>?</a:t>
            </a:r>
            <a:endParaRPr lang="de-DE" dirty="0"/>
          </a:p>
        </p:txBody>
      </p:sp>
      <p:sp>
        <p:nvSpPr>
          <p:cNvPr id="3" name="Inhaltsplatzhalter 2"/>
          <p:cNvSpPr>
            <a:spLocks noGrp="1"/>
          </p:cNvSpPr>
          <p:nvPr>
            <p:ph idx="1"/>
          </p:nvPr>
        </p:nvSpPr>
        <p:spPr/>
        <p:txBody>
          <a:bodyPr/>
          <a:lstStyle/>
          <a:p>
            <a:r>
              <a:rPr lang="en-US" dirty="0"/>
              <a:t>Was </a:t>
            </a:r>
            <a:r>
              <a:rPr lang="en-US" dirty="0" err="1"/>
              <a:t>ist</a:t>
            </a:r>
            <a:r>
              <a:rPr lang="en-US" dirty="0"/>
              <a:t> </a:t>
            </a:r>
            <a:r>
              <a:rPr lang="en-US" dirty="0" err="1"/>
              <a:t>eine</a:t>
            </a:r>
            <a:r>
              <a:rPr lang="en-US" dirty="0"/>
              <a:t> </a:t>
            </a:r>
            <a:r>
              <a:rPr lang="en-US" dirty="0" err="1"/>
              <a:t>Informationsarchitektur</a:t>
            </a:r>
            <a:r>
              <a:rPr lang="en-US" dirty="0"/>
              <a:t>?</a:t>
            </a:r>
          </a:p>
          <a:p>
            <a:pPr lvl="1"/>
            <a:r>
              <a:rPr lang="en-US" dirty="0" err="1"/>
              <a:t>Beschreibung</a:t>
            </a:r>
            <a:r>
              <a:rPr lang="en-US" dirty="0"/>
              <a:t> der </a:t>
            </a:r>
            <a:r>
              <a:rPr lang="en-US" dirty="0" err="1"/>
              <a:t>Informationsstruktur</a:t>
            </a:r>
            <a:r>
              <a:rPr lang="en-US" dirty="0"/>
              <a:t> </a:t>
            </a:r>
            <a:r>
              <a:rPr lang="en-US" dirty="0" err="1"/>
              <a:t>für</a:t>
            </a:r>
            <a:r>
              <a:rPr lang="en-US" dirty="0"/>
              <a:t> </a:t>
            </a:r>
            <a:r>
              <a:rPr lang="en-US" dirty="0" err="1"/>
              <a:t>eine</a:t>
            </a:r>
            <a:r>
              <a:rPr lang="en-US" dirty="0"/>
              <a:t> </a:t>
            </a:r>
            <a:r>
              <a:rPr lang="en-US" dirty="0" err="1"/>
              <a:t>Organisation</a:t>
            </a:r>
            <a:endParaRPr lang="en-US" dirty="0"/>
          </a:p>
          <a:p>
            <a:pPr lvl="1"/>
            <a:r>
              <a:rPr lang="en-US" dirty="0" err="1"/>
              <a:t>Spezifisch</a:t>
            </a:r>
            <a:r>
              <a:rPr lang="en-US" dirty="0"/>
              <a:t> </a:t>
            </a:r>
            <a:r>
              <a:rPr lang="en-US" dirty="0" err="1"/>
              <a:t>für</a:t>
            </a:r>
            <a:r>
              <a:rPr lang="en-US" dirty="0"/>
              <a:t> </a:t>
            </a:r>
            <a:r>
              <a:rPr lang="en-US" dirty="0" err="1"/>
              <a:t>jede</a:t>
            </a:r>
            <a:r>
              <a:rPr lang="en-US" dirty="0"/>
              <a:t> </a:t>
            </a:r>
            <a:r>
              <a:rPr lang="en-US" dirty="0" err="1"/>
              <a:t>Organisation</a:t>
            </a:r>
            <a:endParaRPr lang="en-US" dirty="0"/>
          </a:p>
          <a:p>
            <a:pPr lvl="1"/>
            <a:r>
              <a:rPr lang="en-US" dirty="0" err="1"/>
              <a:t>Flexibel</a:t>
            </a:r>
            <a:r>
              <a:rPr lang="en-US" dirty="0"/>
              <a:t> </a:t>
            </a:r>
            <a:r>
              <a:rPr lang="en-US" dirty="0" err="1"/>
              <a:t>zur</a:t>
            </a:r>
            <a:r>
              <a:rPr lang="en-US" dirty="0"/>
              <a:t> </a:t>
            </a:r>
            <a:r>
              <a:rPr lang="en-US" dirty="0" err="1"/>
              <a:t>Unterstützung</a:t>
            </a:r>
            <a:r>
              <a:rPr lang="en-US" dirty="0"/>
              <a:t> von </a:t>
            </a:r>
            <a:r>
              <a:rPr lang="en-US" dirty="0" err="1"/>
              <a:t>Änderungen</a:t>
            </a:r>
            <a:endParaRPr lang="en-US" dirty="0"/>
          </a:p>
          <a:p>
            <a:r>
              <a:rPr lang="en-US" dirty="0" err="1"/>
              <a:t>Warum</a:t>
            </a:r>
            <a:r>
              <a:rPr lang="en-US" dirty="0"/>
              <a:t> </a:t>
            </a:r>
            <a:r>
              <a:rPr lang="en-US" dirty="0" err="1"/>
              <a:t>spielt</a:t>
            </a:r>
            <a:r>
              <a:rPr lang="en-US" dirty="0"/>
              <a:t> die </a:t>
            </a:r>
            <a:r>
              <a:rPr lang="en-US" dirty="0" err="1"/>
              <a:t>Informationsarchitektur</a:t>
            </a:r>
            <a:r>
              <a:rPr lang="en-US" dirty="0"/>
              <a:t> </a:t>
            </a:r>
            <a:r>
              <a:rPr lang="en-US" dirty="0" err="1"/>
              <a:t>eine</a:t>
            </a:r>
            <a:r>
              <a:rPr lang="en-US" dirty="0"/>
              <a:t> Rolle?</a:t>
            </a:r>
          </a:p>
          <a:p>
            <a:pPr lvl="1"/>
            <a:r>
              <a:rPr lang="en-US" dirty="0" err="1"/>
              <a:t>Erhöhte</a:t>
            </a:r>
            <a:r>
              <a:rPr lang="en-US" dirty="0"/>
              <a:t> </a:t>
            </a:r>
            <a:r>
              <a:rPr lang="en-US" dirty="0" err="1"/>
              <a:t>Benutzerfreundlichkeit</a:t>
            </a:r>
            <a:r>
              <a:rPr lang="en-US" dirty="0"/>
              <a:t> und </a:t>
            </a:r>
            <a:r>
              <a:rPr lang="en-US" dirty="0" err="1"/>
              <a:t>bessere</a:t>
            </a:r>
            <a:r>
              <a:rPr lang="en-US" dirty="0"/>
              <a:t> </a:t>
            </a:r>
            <a:r>
              <a:rPr lang="en-US" dirty="0" err="1"/>
              <a:t>Wiederverwertbarkeit</a:t>
            </a:r>
            <a:endParaRPr lang="en-US" dirty="0"/>
          </a:p>
          <a:p>
            <a:pPr lvl="1"/>
            <a:r>
              <a:rPr lang="en-US" dirty="0" err="1"/>
              <a:t>Verbesserte</a:t>
            </a:r>
            <a:r>
              <a:rPr lang="en-US" dirty="0"/>
              <a:t> </a:t>
            </a:r>
            <a:r>
              <a:rPr lang="en-US" dirty="0" err="1"/>
              <a:t>Leistung</a:t>
            </a:r>
            <a:endParaRPr lang="en-US" dirty="0"/>
          </a:p>
          <a:p>
            <a:pPr lvl="1"/>
            <a:r>
              <a:rPr lang="en-US" dirty="0" err="1"/>
              <a:t>Bessere</a:t>
            </a:r>
            <a:r>
              <a:rPr lang="en-US" dirty="0"/>
              <a:t> </a:t>
            </a:r>
            <a:r>
              <a:rPr lang="en-US" dirty="0" err="1"/>
              <a:t>Benutzerakzeptanz</a:t>
            </a:r>
            <a:endParaRPr lang="en-US" dirty="0"/>
          </a:p>
          <a:p>
            <a:pPr lvl="1"/>
            <a:r>
              <a:rPr lang="en-US" dirty="0" err="1"/>
              <a:t>Reaktionsfähigkeit</a:t>
            </a:r>
            <a:r>
              <a:rPr lang="en-US" dirty="0"/>
              <a:t> </a:t>
            </a:r>
            <a:r>
              <a:rPr lang="en-US" dirty="0" err="1"/>
              <a:t>zu</a:t>
            </a:r>
            <a:r>
              <a:rPr lang="en-US" dirty="0"/>
              <a:t> </a:t>
            </a:r>
            <a:r>
              <a:rPr lang="en-US" dirty="0" err="1"/>
              <a:t>ändern</a:t>
            </a:r>
            <a:endParaRPr lang="en-US"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6</a:t>
            </a:fld>
            <a:endParaRPr lang="de-DE"/>
          </a:p>
        </p:txBody>
      </p:sp>
    </p:spTree>
    <p:extLst>
      <p:ext uri="{BB962C8B-B14F-4D97-AF65-F5344CB8AC3E}">
        <p14:creationId xmlns:p14="http://schemas.microsoft.com/office/powerpoint/2010/main" val="1981752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Spaltenerstellung- Verknüpfung</a:t>
            </a:r>
          </a:p>
        </p:txBody>
      </p:sp>
      <p:sp>
        <p:nvSpPr>
          <p:cNvPr id="3" name="Inhaltsplatzhalter 2"/>
          <p:cNvSpPr>
            <a:spLocks noGrp="1"/>
          </p:cNvSpPr>
          <p:nvPr>
            <p:ph idx="1"/>
          </p:nvPr>
        </p:nvSpPr>
        <p:spPr/>
        <p:txBody>
          <a:bodyPr/>
          <a:lstStyle/>
          <a:p>
            <a:r>
              <a:rPr lang="de-DE" dirty="0"/>
              <a:t>Websitesammlungsebene</a:t>
            </a:r>
          </a:p>
          <a:p>
            <a:r>
              <a:rPr lang="de-DE" dirty="0"/>
              <a:t>Websiteebene</a:t>
            </a:r>
          </a:p>
          <a:p>
            <a:r>
              <a:rPr lang="de-DE" dirty="0"/>
              <a:t>Bibliothek- Listenebene</a:t>
            </a:r>
          </a:p>
          <a:p>
            <a:r>
              <a:rPr lang="de-DE" dirty="0"/>
              <a:t>Inhaltstyp</a:t>
            </a:r>
          </a:p>
        </p:txBody>
      </p:sp>
      <p:sp>
        <p:nvSpPr>
          <p:cNvPr id="4" name="Foliennummernplatzhalter 3"/>
          <p:cNvSpPr>
            <a:spLocks noGrp="1"/>
          </p:cNvSpPr>
          <p:nvPr>
            <p:ph type="sldNum" sz="quarter" idx="12"/>
          </p:nvPr>
        </p:nvSpPr>
        <p:spPr/>
        <p:txBody>
          <a:bodyPr/>
          <a:lstStyle/>
          <a:p>
            <a:fld id="{62F8B784-6BE8-4121-A5DD-184BF916DF1B}" type="slidenum">
              <a:rPr lang="de-DE" smtClean="0"/>
              <a:t>60</a:t>
            </a:fld>
            <a:endParaRPr lang="de-DE"/>
          </a:p>
        </p:txBody>
      </p:sp>
    </p:spTree>
    <p:extLst>
      <p:ext uri="{BB962C8B-B14F-4D97-AF65-F5344CB8AC3E}">
        <p14:creationId xmlns:p14="http://schemas.microsoft.com/office/powerpoint/2010/main" val="39820080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Spalte (Bibliothek-Liste)</a:t>
            </a:r>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3495" y="1825625"/>
            <a:ext cx="6565010" cy="4351338"/>
          </a:xfrm>
        </p:spPr>
      </p:pic>
      <p:sp>
        <p:nvSpPr>
          <p:cNvPr id="4" name="Foliennummernplatzhalter 3"/>
          <p:cNvSpPr>
            <a:spLocks noGrp="1"/>
          </p:cNvSpPr>
          <p:nvPr>
            <p:ph type="sldNum" sz="quarter" idx="12"/>
          </p:nvPr>
        </p:nvSpPr>
        <p:spPr/>
        <p:txBody>
          <a:bodyPr/>
          <a:lstStyle/>
          <a:p>
            <a:fld id="{62F8B784-6BE8-4121-A5DD-184BF916DF1B}" type="slidenum">
              <a:rPr lang="de-DE" smtClean="0"/>
              <a:t>61</a:t>
            </a:fld>
            <a:endParaRPr lang="de-DE"/>
          </a:p>
        </p:txBody>
      </p:sp>
    </p:spTree>
    <p:extLst>
      <p:ext uri="{BB962C8B-B14F-4D97-AF65-F5344CB8AC3E}">
        <p14:creationId xmlns:p14="http://schemas.microsoft.com/office/powerpoint/2010/main" val="42817449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Spalte (Website- Sammlung)</a:t>
            </a:r>
          </a:p>
        </p:txBody>
      </p:sp>
      <p:sp>
        <p:nvSpPr>
          <p:cNvPr id="3" name="Inhaltsplatzhalter 2"/>
          <p:cNvSpPr>
            <a:spLocks noGrp="1"/>
          </p:cNvSpPr>
          <p:nvPr>
            <p:ph idx="1"/>
          </p:nvPr>
        </p:nvSpPr>
        <p:spPr/>
        <p:txBody>
          <a:bodyPr/>
          <a:lstStyle/>
          <a:p>
            <a:r>
              <a:rPr lang="de-DE" dirty="0"/>
              <a:t>Werden in Gruppen gespeichert</a:t>
            </a:r>
          </a:p>
        </p:txBody>
      </p:sp>
      <p:sp>
        <p:nvSpPr>
          <p:cNvPr id="4" name="Foliennummernplatzhalter 3"/>
          <p:cNvSpPr>
            <a:spLocks noGrp="1"/>
          </p:cNvSpPr>
          <p:nvPr>
            <p:ph type="sldNum" sz="quarter" idx="12"/>
          </p:nvPr>
        </p:nvSpPr>
        <p:spPr/>
        <p:txBody>
          <a:bodyPr/>
          <a:lstStyle/>
          <a:p>
            <a:fld id="{62F8B784-6BE8-4121-A5DD-184BF916DF1B}" type="slidenum">
              <a:rPr lang="de-DE" smtClean="0"/>
              <a:t>62</a:t>
            </a:fld>
            <a:endParaRPr lang="de-DE"/>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761" y="2749927"/>
            <a:ext cx="3153215" cy="3362794"/>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2965"/>
            <a:ext cx="5628578" cy="4237404"/>
          </a:xfrm>
          <a:prstGeom prst="rect">
            <a:avLst/>
          </a:prstGeom>
        </p:spPr>
      </p:pic>
      <p:sp>
        <p:nvSpPr>
          <p:cNvPr id="9" name="Pfeil nach links 8"/>
          <p:cNvSpPr/>
          <p:nvPr/>
        </p:nvSpPr>
        <p:spPr>
          <a:xfrm>
            <a:off x="2866292" y="4756638"/>
            <a:ext cx="501162" cy="1230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86755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(Spalte)</a:t>
            </a:r>
          </a:p>
        </p:txBody>
      </p:sp>
      <p:sp>
        <p:nvSpPr>
          <p:cNvPr id="3" name="Inhaltsplatzhalter 2"/>
          <p:cNvSpPr>
            <a:spLocks noGrp="1"/>
          </p:cNvSpPr>
          <p:nvPr>
            <p:ph idx="1"/>
          </p:nvPr>
        </p:nvSpPr>
        <p:spPr/>
        <p:txBody>
          <a:bodyPr/>
          <a:lstStyle/>
          <a:p>
            <a:r>
              <a:rPr lang="de-DE" dirty="0"/>
              <a:t>Erstellen einer Spalte „Kunde“ mit der Auswahl der Werte</a:t>
            </a:r>
          </a:p>
          <a:p>
            <a:pPr lvl="1"/>
            <a:r>
              <a:rPr lang="de-DE" dirty="0"/>
              <a:t>Spalte erstellen</a:t>
            </a:r>
          </a:p>
          <a:p>
            <a:pPr lvl="1"/>
            <a:r>
              <a:rPr lang="de-DE" dirty="0"/>
              <a:t>Formatierung „Auswahl (Menü)“</a:t>
            </a:r>
          </a:p>
          <a:p>
            <a:pPr lvl="1"/>
            <a:r>
              <a:rPr lang="de-DE" dirty="0"/>
              <a:t>Werte im unteren Menü eintragen</a:t>
            </a:r>
          </a:p>
          <a:p>
            <a:pPr lvl="1"/>
            <a:r>
              <a:rPr lang="de-DE" dirty="0"/>
              <a:t>Spalte in der Ansicht einblenden</a:t>
            </a:r>
          </a:p>
          <a:p>
            <a:pPr marL="457200" lvl="1" indent="0">
              <a:buNone/>
            </a:pPr>
            <a:r>
              <a:rPr lang="de-DE" dirty="0"/>
              <a:t>   (wenn nicht schon angezeigt)</a:t>
            </a:r>
          </a:p>
        </p:txBody>
      </p:sp>
      <p:sp>
        <p:nvSpPr>
          <p:cNvPr id="4" name="Foliennummernplatzhalter 3"/>
          <p:cNvSpPr>
            <a:spLocks noGrp="1"/>
          </p:cNvSpPr>
          <p:nvPr>
            <p:ph type="sldNum" sz="quarter" idx="12"/>
          </p:nvPr>
        </p:nvSpPr>
        <p:spPr/>
        <p:txBody>
          <a:bodyPr/>
          <a:lstStyle/>
          <a:p>
            <a:fld id="{62F8B784-6BE8-4121-A5DD-184BF916DF1B}" type="slidenum">
              <a:rPr lang="de-DE" smtClean="0"/>
              <a:t>63</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5425" y="4733804"/>
            <a:ext cx="3446308" cy="1285303"/>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869" y="2316884"/>
            <a:ext cx="3707795" cy="3860079"/>
          </a:xfrm>
          <a:prstGeom prst="rect">
            <a:avLst/>
          </a:prstGeom>
        </p:spPr>
      </p:pic>
    </p:spTree>
    <p:extLst>
      <p:ext uri="{BB962C8B-B14F-4D97-AF65-F5344CB8AC3E}">
        <p14:creationId xmlns:p14="http://schemas.microsoft.com/office/powerpoint/2010/main" val="1542598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Ansichten Views</a:t>
            </a:r>
          </a:p>
        </p:txBody>
      </p:sp>
      <p:sp>
        <p:nvSpPr>
          <p:cNvPr id="3" name="Inhaltsplatzhalter 2"/>
          <p:cNvSpPr>
            <a:spLocks noGrp="1"/>
          </p:cNvSpPr>
          <p:nvPr>
            <p:ph idx="1"/>
          </p:nvPr>
        </p:nvSpPr>
        <p:spPr/>
        <p:txBody>
          <a:bodyPr/>
          <a:lstStyle/>
          <a:p>
            <a:r>
              <a:rPr lang="de-DE" dirty="0"/>
              <a:t>Je nach Listen- Bibliothekstyp unterschiedlich</a:t>
            </a:r>
          </a:p>
          <a:p>
            <a:r>
              <a:rPr lang="de-DE" dirty="0"/>
              <a:t>Stehen in Listen, Bibliotheken, Webparts zur Verfügung</a:t>
            </a:r>
          </a:p>
          <a:p>
            <a:r>
              <a:rPr lang="de-DE" dirty="0"/>
              <a:t>Teilweise durch Features gesteuert</a:t>
            </a:r>
          </a:p>
          <a:p>
            <a:r>
              <a:rPr lang="de-DE" dirty="0"/>
              <a:t>Dienen der besseren Übersicht der Elemente/Dateien</a:t>
            </a:r>
          </a:p>
          <a:p>
            <a:r>
              <a:rPr lang="de-DE" dirty="0"/>
              <a:t>Helfen beim schnellen Auffinden von Elementen/Dateien</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64</a:t>
            </a:fld>
            <a:endParaRPr lang="de-DE"/>
          </a:p>
        </p:txBody>
      </p:sp>
    </p:spTree>
    <p:extLst>
      <p:ext uri="{BB962C8B-B14F-4D97-AF65-F5344CB8AC3E}">
        <p14:creationId xmlns:p14="http://schemas.microsoft.com/office/powerpoint/2010/main" val="161505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View erstellen</a:t>
            </a:r>
          </a:p>
        </p:txBody>
      </p:sp>
      <p:sp>
        <p:nvSpPr>
          <p:cNvPr id="3" name="Inhaltsplatzhalter 2"/>
          <p:cNvSpPr>
            <a:spLocks noGrp="1"/>
          </p:cNvSpPr>
          <p:nvPr>
            <p:ph idx="1"/>
          </p:nvPr>
        </p:nvSpPr>
        <p:spPr/>
        <p:txBody>
          <a:bodyPr/>
          <a:lstStyle/>
          <a:p>
            <a:r>
              <a:rPr lang="de-DE" dirty="0"/>
              <a:t>Bibliothekseinstellungen</a:t>
            </a:r>
          </a:p>
          <a:p>
            <a:r>
              <a:rPr lang="de-DE" dirty="0" err="1"/>
              <a:t>Ribbonmenü</a:t>
            </a:r>
            <a:endParaRPr lang="de-DE" dirty="0"/>
          </a:p>
          <a:p>
            <a:r>
              <a:rPr lang="de-DE" dirty="0"/>
              <a:t>Kontextmenü in Kopfzeile der Liste/Bibliothek</a:t>
            </a:r>
          </a:p>
          <a:p>
            <a:pPr marL="0"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65</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08" y="3678695"/>
            <a:ext cx="2743583" cy="2191056"/>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6532" y="4216557"/>
            <a:ext cx="3905795" cy="1238423"/>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2968" y="4216557"/>
            <a:ext cx="2276793" cy="1467055"/>
          </a:xfrm>
          <a:prstGeom prst="rect">
            <a:avLst/>
          </a:prstGeom>
        </p:spPr>
      </p:pic>
      <p:sp>
        <p:nvSpPr>
          <p:cNvPr id="8" name="Pfeil nach oben 7"/>
          <p:cNvSpPr/>
          <p:nvPr/>
        </p:nvSpPr>
        <p:spPr>
          <a:xfrm>
            <a:off x="2409092" y="4835768"/>
            <a:ext cx="96716" cy="43961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40801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„Gruppierte Ansicht“</a:t>
            </a:r>
          </a:p>
        </p:txBody>
      </p:sp>
      <p:sp>
        <p:nvSpPr>
          <p:cNvPr id="3" name="Inhaltsplatzhalter 2"/>
          <p:cNvSpPr>
            <a:spLocks noGrp="1"/>
          </p:cNvSpPr>
          <p:nvPr>
            <p:ph idx="1"/>
          </p:nvPr>
        </p:nvSpPr>
        <p:spPr/>
        <p:txBody>
          <a:bodyPr/>
          <a:lstStyle/>
          <a:p>
            <a:pPr marL="0" indent="0">
              <a:buNone/>
            </a:pPr>
            <a:r>
              <a:rPr lang="de-DE" dirty="0"/>
              <a:t>Am Beispiel der zuvor erstellten Spalte „Kunde“</a:t>
            </a:r>
          </a:p>
          <a:p>
            <a:pPr marL="0" indent="0">
              <a:buNone/>
            </a:pPr>
            <a:r>
              <a:rPr lang="de-DE" dirty="0"/>
              <a:t>2 Stufen möglich</a:t>
            </a:r>
          </a:p>
          <a:p>
            <a:pPr marL="0" indent="0">
              <a:buNone/>
            </a:pPr>
            <a:endParaRPr lang="de-DE" dirty="0"/>
          </a:p>
          <a:p>
            <a:pPr marL="0"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66</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0243" y="1292097"/>
            <a:ext cx="3147680" cy="2709197"/>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094295"/>
            <a:ext cx="4996642" cy="2803582"/>
          </a:xfrm>
          <a:prstGeom prst="rect">
            <a:avLst/>
          </a:prstGeom>
        </p:spPr>
      </p:pic>
    </p:spTree>
    <p:extLst>
      <p:ext uri="{BB962C8B-B14F-4D97-AF65-F5344CB8AC3E}">
        <p14:creationId xmlns:p14="http://schemas.microsoft.com/office/powerpoint/2010/main" val="33373252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Metadatennavigation</a:t>
            </a:r>
          </a:p>
        </p:txBody>
      </p:sp>
      <p:sp>
        <p:nvSpPr>
          <p:cNvPr id="3" name="Inhaltsplatzhalter 2"/>
          <p:cNvSpPr>
            <a:spLocks noGrp="1"/>
          </p:cNvSpPr>
          <p:nvPr>
            <p:ph idx="1"/>
          </p:nvPr>
        </p:nvSpPr>
        <p:spPr/>
        <p:txBody>
          <a:bodyPr/>
          <a:lstStyle/>
          <a:p>
            <a:r>
              <a:rPr lang="de-DE" dirty="0"/>
              <a:t>Strukturansicht</a:t>
            </a:r>
          </a:p>
          <a:p>
            <a:r>
              <a:rPr lang="de-DE" dirty="0"/>
              <a:t>Abfragebox</a:t>
            </a:r>
          </a:p>
        </p:txBody>
      </p:sp>
      <p:sp>
        <p:nvSpPr>
          <p:cNvPr id="4" name="Foliennummernplatzhalter 3"/>
          <p:cNvSpPr>
            <a:spLocks noGrp="1"/>
          </p:cNvSpPr>
          <p:nvPr>
            <p:ph type="sldNum" sz="quarter" idx="12"/>
          </p:nvPr>
        </p:nvSpPr>
        <p:spPr/>
        <p:txBody>
          <a:bodyPr/>
          <a:lstStyle/>
          <a:p>
            <a:fld id="{62F8B784-6BE8-4121-A5DD-184BF916DF1B}" type="slidenum">
              <a:rPr lang="de-DE" smtClean="0"/>
              <a:t>67</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953" y="1528440"/>
            <a:ext cx="6048799" cy="5329560"/>
          </a:xfrm>
          <a:prstGeom prst="rect">
            <a:avLst/>
          </a:prstGeom>
        </p:spPr>
      </p:pic>
    </p:spTree>
    <p:extLst>
      <p:ext uri="{BB962C8B-B14F-4D97-AF65-F5344CB8AC3E}">
        <p14:creationId xmlns:p14="http://schemas.microsoft.com/office/powerpoint/2010/main" val="349795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Inhaltstypen</a:t>
            </a:r>
          </a:p>
        </p:txBody>
      </p:sp>
      <p:sp>
        <p:nvSpPr>
          <p:cNvPr id="3" name="Inhaltsplatzhalter 2"/>
          <p:cNvSpPr>
            <a:spLocks noGrp="1"/>
          </p:cNvSpPr>
          <p:nvPr>
            <p:ph idx="1"/>
          </p:nvPr>
        </p:nvSpPr>
        <p:spPr/>
        <p:txBody>
          <a:bodyPr/>
          <a:lstStyle/>
          <a:p>
            <a:r>
              <a:rPr lang="de-DE" dirty="0"/>
              <a:t>Dienen als Vorlage für Inhalt</a:t>
            </a:r>
          </a:p>
          <a:p>
            <a:r>
              <a:rPr lang="de-DE" dirty="0"/>
              <a:t>Metadatenspalten können explizit angeheftet werden</a:t>
            </a:r>
          </a:p>
          <a:p>
            <a:r>
              <a:rPr lang="de-DE" dirty="0"/>
              <a:t>Können </a:t>
            </a:r>
            <a:r>
              <a:rPr lang="de-DE" dirty="0" err="1"/>
              <a:t>Sitecollectionübergreifend</a:t>
            </a:r>
            <a:r>
              <a:rPr lang="de-DE" dirty="0"/>
              <a:t> bereitgestellt werden</a:t>
            </a:r>
          </a:p>
          <a:p>
            <a:r>
              <a:rPr lang="de-DE" dirty="0"/>
              <a:t>Wert als Bezug für automatische Prozesse verwendbar</a:t>
            </a:r>
          </a:p>
          <a:p>
            <a:r>
              <a:rPr lang="de-DE" dirty="0"/>
              <a:t>Werden Listen und Bibliotheken zugeordnet</a:t>
            </a:r>
          </a:p>
        </p:txBody>
      </p:sp>
      <p:sp>
        <p:nvSpPr>
          <p:cNvPr id="4" name="Foliennummernplatzhalter 3"/>
          <p:cNvSpPr>
            <a:spLocks noGrp="1"/>
          </p:cNvSpPr>
          <p:nvPr>
            <p:ph type="sldNum" sz="quarter" idx="12"/>
          </p:nvPr>
        </p:nvSpPr>
        <p:spPr/>
        <p:txBody>
          <a:bodyPr/>
          <a:lstStyle/>
          <a:p>
            <a:fld id="{62F8B784-6BE8-4121-A5DD-184BF916DF1B}" type="slidenum">
              <a:rPr lang="de-DE" smtClean="0"/>
              <a:t>68</a:t>
            </a:fld>
            <a:endParaRPr lang="de-DE"/>
          </a:p>
        </p:txBody>
      </p:sp>
    </p:spTree>
    <p:extLst>
      <p:ext uri="{BB962C8B-B14F-4D97-AF65-F5344CB8AC3E}">
        <p14:creationId xmlns:p14="http://schemas.microsoft.com/office/powerpoint/2010/main" val="1909260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Erstellen eines Inhaltstyps</a:t>
            </a:r>
          </a:p>
        </p:txBody>
      </p:sp>
      <p:sp>
        <p:nvSpPr>
          <p:cNvPr id="3" name="Inhaltsplatzhalter 2"/>
          <p:cNvSpPr>
            <a:spLocks noGrp="1"/>
          </p:cNvSpPr>
          <p:nvPr>
            <p:ph idx="1"/>
          </p:nvPr>
        </p:nvSpPr>
        <p:spPr/>
        <p:txBody>
          <a:bodyPr/>
          <a:lstStyle/>
          <a:p>
            <a:r>
              <a:rPr lang="de-DE" dirty="0" err="1"/>
              <a:t>Sitecollectionebene</a:t>
            </a:r>
            <a:endParaRPr lang="de-DE" dirty="0"/>
          </a:p>
          <a:p>
            <a:r>
              <a:rPr lang="de-DE" dirty="0"/>
              <a:t>Websiteebene</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69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27" y="3344588"/>
            <a:ext cx="2288600" cy="2572940"/>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869" y="3245203"/>
            <a:ext cx="2155067" cy="2771709"/>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0217" y="1646238"/>
            <a:ext cx="5940766" cy="3002399"/>
          </a:xfrm>
          <a:prstGeom prst="rect">
            <a:avLst/>
          </a:prstGeom>
        </p:spPr>
      </p:pic>
    </p:spTree>
    <p:extLst>
      <p:ext uri="{BB962C8B-B14F-4D97-AF65-F5344CB8AC3E}">
        <p14:creationId xmlns:p14="http://schemas.microsoft.com/office/powerpoint/2010/main" val="226840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IN" dirty="0"/>
              <a:t>Die SharePoint 2019-Informationsarchitektur </a:t>
            </a:r>
            <a:br>
              <a:rPr lang="en-IN" dirty="0"/>
            </a:br>
            <a:r>
              <a:rPr lang="en-IN" dirty="0" err="1"/>
              <a:t>Containerhierarchie</a:t>
            </a:r>
            <a:endParaRPr lang="de-DE" dirty="0"/>
          </a:p>
        </p:txBody>
      </p:sp>
      <p:sp>
        <p:nvSpPr>
          <p:cNvPr id="3" name="Inhaltsplatzhalter 2"/>
          <p:cNvSpPr>
            <a:spLocks noGrp="1"/>
          </p:cNvSpPr>
          <p:nvPr>
            <p:ph idx="1"/>
          </p:nvPr>
        </p:nvSpPr>
        <p:spPr/>
        <p:txBody>
          <a:bodyPr/>
          <a:lstStyle/>
          <a:p>
            <a:pPr marL="0"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7</a:t>
            </a:fld>
            <a:endParaRPr lang="de-DE"/>
          </a:p>
        </p:txBody>
      </p:sp>
      <p:grpSp>
        <p:nvGrpSpPr>
          <p:cNvPr id="5" name="Group 3"/>
          <p:cNvGrpSpPr/>
          <p:nvPr/>
        </p:nvGrpSpPr>
        <p:grpSpPr>
          <a:xfrm>
            <a:off x="917331" y="1894889"/>
            <a:ext cx="6758136" cy="4371767"/>
            <a:chOff x="838200" y="946652"/>
            <a:chExt cx="6758136" cy="5498300"/>
          </a:xfrm>
        </p:grpSpPr>
        <p:sp>
          <p:nvSpPr>
            <p:cNvPr id="6" name="Rectangle 4"/>
            <p:cNvSpPr/>
            <p:nvPr/>
          </p:nvSpPr>
          <p:spPr>
            <a:xfrm>
              <a:off x="838200" y="946652"/>
              <a:ext cx="6048672" cy="432048"/>
            </a:xfrm>
            <a:prstGeom prst="rect">
              <a:avLst/>
            </a:prstGeom>
            <a:solidFill>
              <a:srgbClr val="FFB900"/>
            </a:solidFill>
            <a:effectLst/>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dirty="0">
                  <a:solidFill>
                    <a:schemeClr val="tx1">
                      <a:lumMod val="85000"/>
                      <a:lumOff val="15000"/>
                    </a:schemeClr>
                  </a:solidFill>
                  <a:latin typeface="Segoe UI" panose="020B0502040204020203" pitchFamily="34" charset="0"/>
                  <a:cs typeface="Segoe UI" panose="020B0502040204020203" pitchFamily="34" charset="0"/>
                </a:rPr>
                <a:t>Farm</a:t>
              </a:r>
            </a:p>
          </p:txBody>
        </p:sp>
        <p:sp>
          <p:nvSpPr>
            <p:cNvPr id="7" name="Rectangle 5"/>
            <p:cNvSpPr/>
            <p:nvPr/>
          </p:nvSpPr>
          <p:spPr>
            <a:xfrm>
              <a:off x="1547664" y="1404392"/>
              <a:ext cx="997744"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Leistungen</a:t>
              </a:r>
            </a:p>
          </p:txBody>
        </p:sp>
        <p:sp>
          <p:nvSpPr>
            <p:cNvPr id="8" name="Rectangle 6"/>
            <p:cNvSpPr/>
            <p:nvPr/>
          </p:nvSpPr>
          <p:spPr>
            <a:xfrm>
              <a:off x="2555776" y="1404392"/>
              <a:ext cx="997744"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Dienstanwendungen</a:t>
              </a:r>
            </a:p>
          </p:txBody>
        </p:sp>
        <p:sp>
          <p:nvSpPr>
            <p:cNvPr id="9" name="Rectangle 7"/>
            <p:cNvSpPr/>
            <p:nvPr/>
          </p:nvSpPr>
          <p:spPr>
            <a:xfrm>
              <a:off x="3563888" y="1404392"/>
              <a:ext cx="997744"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Funktionen</a:t>
              </a:r>
            </a:p>
          </p:txBody>
        </p:sp>
        <p:sp>
          <p:nvSpPr>
            <p:cNvPr id="10" name="Rectangle 8"/>
            <p:cNvSpPr/>
            <p:nvPr/>
          </p:nvSpPr>
          <p:spPr>
            <a:xfrm>
              <a:off x="4572000" y="1404392"/>
              <a:ext cx="997744"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Formularvorlagen</a:t>
              </a:r>
            </a:p>
          </p:txBody>
        </p:sp>
        <p:sp>
          <p:nvSpPr>
            <p:cNvPr id="11" name="Rectangle 9"/>
            <p:cNvSpPr/>
            <p:nvPr/>
          </p:nvSpPr>
          <p:spPr>
            <a:xfrm>
              <a:off x="5580112" y="1404392"/>
              <a:ext cx="999282"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Inhaltsbereitstellung</a:t>
              </a:r>
            </a:p>
          </p:txBody>
        </p:sp>
        <p:sp>
          <p:nvSpPr>
            <p:cNvPr id="12" name="Rectangle 10"/>
            <p:cNvSpPr/>
            <p:nvPr/>
          </p:nvSpPr>
          <p:spPr>
            <a:xfrm>
              <a:off x="6588224" y="1404392"/>
              <a:ext cx="1008112"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Verwaltete Konten</a:t>
              </a:r>
            </a:p>
          </p:txBody>
        </p:sp>
        <p:sp>
          <p:nvSpPr>
            <p:cNvPr id="13" name="Rectangle 11"/>
            <p:cNvSpPr/>
            <p:nvPr/>
          </p:nvSpPr>
          <p:spPr>
            <a:xfrm>
              <a:off x="1547664" y="2124472"/>
              <a:ext cx="6048672" cy="432048"/>
            </a:xfrm>
            <a:prstGeom prst="rect">
              <a:avLst/>
            </a:prstGeom>
            <a:solidFill>
              <a:srgbClr val="FFB900"/>
            </a:solidFill>
            <a:ln>
              <a:noFill/>
            </a:ln>
            <a:effectLst/>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dirty="0">
                  <a:solidFill>
                    <a:schemeClr val="tx1">
                      <a:lumMod val="85000"/>
                      <a:lumOff val="15000"/>
                    </a:schemeClr>
                  </a:solidFill>
                  <a:latin typeface="Segoe UI" panose="020B0502040204020203" pitchFamily="34" charset="0"/>
                  <a:cs typeface="Segoe UI" panose="020B0502040204020203" pitchFamily="34" charset="0"/>
                </a:rPr>
                <a:t>Web-Anwendung</a:t>
              </a:r>
            </a:p>
          </p:txBody>
        </p:sp>
        <p:sp>
          <p:nvSpPr>
            <p:cNvPr id="14" name="Rectangle 12"/>
            <p:cNvSpPr/>
            <p:nvPr/>
          </p:nvSpPr>
          <p:spPr>
            <a:xfrm>
              <a:off x="1547664" y="2556520"/>
              <a:ext cx="995511"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Authentifizierung</a:t>
              </a:r>
              <a:br>
                <a:rPr lang="en-GB" sz="900" dirty="0">
                  <a:solidFill>
                    <a:schemeClr val="tx1"/>
                  </a:solidFill>
                  <a:latin typeface="Segoe UI" panose="020B0502040204020203" pitchFamily="34" charset="0"/>
                  <a:cs typeface="Segoe UI" panose="020B0502040204020203" pitchFamily="34" charset="0"/>
                </a:rPr>
              </a:br>
              <a:r>
                <a:rPr lang="en-GB" sz="900" dirty="0">
                  <a:solidFill>
                    <a:schemeClr val="tx1"/>
                  </a:solidFill>
                  <a:latin typeface="Segoe UI" panose="020B0502040204020203" pitchFamily="34" charset="0"/>
                  <a:cs typeface="Segoe UI" panose="020B0502040204020203" pitchFamily="34" charset="0"/>
                </a:rPr>
                <a:t>Anbieter</a:t>
              </a:r>
            </a:p>
          </p:txBody>
        </p:sp>
        <p:sp>
          <p:nvSpPr>
            <p:cNvPr id="15" name="Rectangle 13"/>
            <p:cNvSpPr/>
            <p:nvPr/>
          </p:nvSpPr>
          <p:spPr>
            <a:xfrm>
              <a:off x="2555776" y="2556520"/>
              <a:ext cx="997049"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Dateitypen</a:t>
              </a:r>
            </a:p>
          </p:txBody>
        </p:sp>
        <p:sp>
          <p:nvSpPr>
            <p:cNvPr id="16" name="Rectangle 14"/>
            <p:cNvSpPr/>
            <p:nvPr/>
          </p:nvSpPr>
          <p:spPr>
            <a:xfrm>
              <a:off x="3563888" y="2556520"/>
              <a:ext cx="996206"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Drosselung</a:t>
              </a:r>
            </a:p>
          </p:txBody>
        </p:sp>
        <p:sp>
          <p:nvSpPr>
            <p:cNvPr id="17" name="Rectangle 15"/>
            <p:cNvSpPr/>
            <p:nvPr/>
          </p:nvSpPr>
          <p:spPr>
            <a:xfrm>
              <a:off x="4572000" y="2556520"/>
              <a:ext cx="995363"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Verwaltete Pfade</a:t>
              </a:r>
            </a:p>
          </p:txBody>
        </p:sp>
        <p:sp>
          <p:nvSpPr>
            <p:cNvPr id="18" name="Rectangle 16"/>
            <p:cNvSpPr/>
            <p:nvPr/>
          </p:nvSpPr>
          <p:spPr>
            <a:xfrm>
              <a:off x="5580112" y="2556520"/>
              <a:ext cx="996901"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Service Verbindungen</a:t>
              </a:r>
            </a:p>
          </p:txBody>
        </p:sp>
        <p:sp>
          <p:nvSpPr>
            <p:cNvPr id="19" name="Rectangle 17"/>
            <p:cNvSpPr/>
            <p:nvPr/>
          </p:nvSpPr>
          <p:spPr>
            <a:xfrm>
              <a:off x="6588224" y="2556520"/>
              <a:ext cx="1008112"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Quoten</a:t>
              </a:r>
            </a:p>
          </p:txBody>
        </p:sp>
        <p:sp>
          <p:nvSpPr>
            <p:cNvPr id="20" name="Rectangle 18"/>
            <p:cNvSpPr/>
            <p:nvPr/>
          </p:nvSpPr>
          <p:spPr>
            <a:xfrm>
              <a:off x="1547664" y="3276600"/>
              <a:ext cx="6048672" cy="432048"/>
            </a:xfrm>
            <a:prstGeom prst="rect">
              <a:avLst/>
            </a:prstGeom>
            <a:solidFill>
              <a:srgbClr val="FFB900"/>
            </a:solidFill>
            <a:ln>
              <a:noFill/>
            </a:ln>
            <a:effectLst/>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dirty="0">
                  <a:solidFill>
                    <a:schemeClr val="tx1">
                      <a:lumMod val="85000"/>
                      <a:lumOff val="15000"/>
                    </a:schemeClr>
                  </a:solidFill>
                  <a:latin typeface="Segoe UI" panose="020B0502040204020203" pitchFamily="34" charset="0"/>
                  <a:cs typeface="Segoe UI" panose="020B0502040204020203" pitchFamily="34" charset="0"/>
                </a:rPr>
                <a:t>Websitesammlung</a:t>
              </a:r>
            </a:p>
          </p:txBody>
        </p:sp>
        <p:sp>
          <p:nvSpPr>
            <p:cNvPr id="21" name="Rectangle 19"/>
            <p:cNvSpPr/>
            <p:nvPr/>
          </p:nvSpPr>
          <p:spPr>
            <a:xfrm>
              <a:off x="1547664" y="3708648"/>
              <a:ext cx="995511"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Webparts</a:t>
              </a:r>
            </a:p>
          </p:txBody>
        </p:sp>
        <p:sp>
          <p:nvSpPr>
            <p:cNvPr id="22" name="Rectangle 20"/>
            <p:cNvSpPr/>
            <p:nvPr/>
          </p:nvSpPr>
          <p:spPr>
            <a:xfrm>
              <a:off x="2555776" y="3708648"/>
              <a:ext cx="997049"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Funktionen</a:t>
              </a:r>
            </a:p>
          </p:txBody>
        </p:sp>
        <p:sp>
          <p:nvSpPr>
            <p:cNvPr id="23" name="Rectangle 21"/>
            <p:cNvSpPr/>
            <p:nvPr/>
          </p:nvSpPr>
          <p:spPr>
            <a:xfrm>
              <a:off x="3563888" y="3708648"/>
              <a:ext cx="996206"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Inhaltstypen</a:t>
              </a:r>
            </a:p>
          </p:txBody>
        </p:sp>
        <p:sp>
          <p:nvSpPr>
            <p:cNvPr id="24" name="Rectangle 22"/>
            <p:cNvSpPr/>
            <p:nvPr/>
          </p:nvSpPr>
          <p:spPr>
            <a:xfrm>
              <a:off x="4572000" y="3708648"/>
              <a:ext cx="995363"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Website Spalten</a:t>
              </a:r>
            </a:p>
          </p:txBody>
        </p:sp>
        <p:sp>
          <p:nvSpPr>
            <p:cNvPr id="25" name="Rectangle 23"/>
            <p:cNvSpPr/>
            <p:nvPr/>
          </p:nvSpPr>
          <p:spPr>
            <a:xfrm>
              <a:off x="5580112" y="3708648"/>
              <a:ext cx="996901"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Anwenderlösungen</a:t>
              </a:r>
            </a:p>
          </p:txBody>
        </p:sp>
        <p:sp>
          <p:nvSpPr>
            <p:cNvPr id="26" name="Rectangle 24"/>
            <p:cNvSpPr/>
            <p:nvPr/>
          </p:nvSpPr>
          <p:spPr>
            <a:xfrm>
              <a:off x="6588224" y="3708648"/>
              <a:ext cx="1008112"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Inhaltsdatenbanken</a:t>
              </a:r>
            </a:p>
          </p:txBody>
        </p:sp>
        <p:sp>
          <p:nvSpPr>
            <p:cNvPr id="27" name="Rectangle 25"/>
            <p:cNvSpPr/>
            <p:nvPr/>
          </p:nvSpPr>
          <p:spPr>
            <a:xfrm>
              <a:off x="1547664" y="4428728"/>
              <a:ext cx="6048672" cy="432048"/>
            </a:xfrm>
            <a:prstGeom prst="rect">
              <a:avLst/>
            </a:prstGeom>
            <a:solidFill>
              <a:srgbClr val="FFB900"/>
            </a:solidFill>
            <a:ln>
              <a:noFill/>
            </a:ln>
            <a:effectLst/>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dirty="0">
                  <a:solidFill>
                    <a:schemeClr val="tx1">
                      <a:lumMod val="85000"/>
                      <a:lumOff val="15000"/>
                    </a:schemeClr>
                  </a:solidFill>
                  <a:latin typeface="Segoe UI" panose="020B0502040204020203" pitchFamily="34" charset="0"/>
                  <a:cs typeface="Segoe UI" panose="020B0502040204020203" pitchFamily="34" charset="0"/>
                </a:rPr>
                <a:t>Website</a:t>
              </a:r>
            </a:p>
          </p:txBody>
        </p:sp>
        <p:sp>
          <p:nvSpPr>
            <p:cNvPr id="28" name="Rectangle 26"/>
            <p:cNvSpPr/>
            <p:nvPr/>
          </p:nvSpPr>
          <p:spPr>
            <a:xfrm>
              <a:off x="1547664" y="4860776"/>
              <a:ext cx="997892"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Listen</a:t>
              </a:r>
            </a:p>
          </p:txBody>
        </p:sp>
        <p:sp>
          <p:nvSpPr>
            <p:cNvPr id="29" name="Rectangle 27"/>
            <p:cNvSpPr/>
            <p:nvPr/>
          </p:nvSpPr>
          <p:spPr>
            <a:xfrm>
              <a:off x="2555776" y="4860776"/>
              <a:ext cx="999430"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Funktionen</a:t>
              </a:r>
            </a:p>
          </p:txBody>
        </p:sp>
        <p:sp>
          <p:nvSpPr>
            <p:cNvPr id="30" name="Rectangle 28"/>
            <p:cNvSpPr/>
            <p:nvPr/>
          </p:nvSpPr>
          <p:spPr>
            <a:xfrm>
              <a:off x="3563888" y="4860776"/>
              <a:ext cx="998587"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Warnungen</a:t>
              </a:r>
            </a:p>
          </p:txBody>
        </p:sp>
        <p:sp>
          <p:nvSpPr>
            <p:cNvPr id="31" name="Rectangle 29"/>
            <p:cNvSpPr/>
            <p:nvPr/>
          </p:nvSpPr>
          <p:spPr>
            <a:xfrm>
              <a:off x="4572000" y="4860776"/>
              <a:ext cx="995363"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Workflows</a:t>
              </a:r>
            </a:p>
          </p:txBody>
        </p:sp>
        <p:sp>
          <p:nvSpPr>
            <p:cNvPr id="32" name="Rectangle 30"/>
            <p:cNvSpPr/>
            <p:nvPr/>
          </p:nvSpPr>
          <p:spPr>
            <a:xfrm>
              <a:off x="5580112" y="4860776"/>
              <a:ext cx="994519"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Themen</a:t>
              </a:r>
            </a:p>
          </p:txBody>
        </p:sp>
        <p:sp>
          <p:nvSpPr>
            <p:cNvPr id="33" name="Rectangle 31"/>
            <p:cNvSpPr/>
            <p:nvPr/>
          </p:nvSpPr>
          <p:spPr>
            <a:xfrm>
              <a:off x="6588224" y="4860776"/>
              <a:ext cx="1008112"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Layouts</a:t>
              </a:r>
            </a:p>
          </p:txBody>
        </p:sp>
        <p:sp>
          <p:nvSpPr>
            <p:cNvPr id="34" name="Rectangle 32"/>
            <p:cNvSpPr/>
            <p:nvPr/>
          </p:nvSpPr>
          <p:spPr>
            <a:xfrm>
              <a:off x="1547664" y="5580856"/>
              <a:ext cx="6048672" cy="432048"/>
            </a:xfrm>
            <a:prstGeom prst="rect">
              <a:avLst/>
            </a:prstGeom>
            <a:solidFill>
              <a:srgbClr val="FFB900"/>
            </a:solidFill>
            <a:ln>
              <a:noFill/>
            </a:ln>
            <a:effectLst/>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dirty="0">
                  <a:solidFill>
                    <a:schemeClr val="tx1">
                      <a:lumMod val="85000"/>
                      <a:lumOff val="15000"/>
                    </a:schemeClr>
                  </a:solidFill>
                  <a:latin typeface="Segoe UI" panose="020B0502040204020203" pitchFamily="34" charset="0"/>
                  <a:cs typeface="Segoe UI" panose="020B0502040204020203" pitchFamily="34" charset="0"/>
                </a:rPr>
                <a:t>Liste und Bibliotheken</a:t>
              </a:r>
            </a:p>
          </p:txBody>
        </p:sp>
        <p:sp>
          <p:nvSpPr>
            <p:cNvPr id="35" name="Rectangle 33"/>
            <p:cNvSpPr/>
            <p:nvPr/>
          </p:nvSpPr>
          <p:spPr>
            <a:xfrm>
              <a:off x="1547664" y="6012904"/>
              <a:ext cx="995511"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Listenelemente</a:t>
              </a:r>
            </a:p>
          </p:txBody>
        </p:sp>
        <p:sp>
          <p:nvSpPr>
            <p:cNvPr id="36" name="Rectangle 34"/>
            <p:cNvSpPr/>
            <p:nvPr/>
          </p:nvSpPr>
          <p:spPr>
            <a:xfrm>
              <a:off x="2555776" y="6012904"/>
              <a:ext cx="997049"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Listenansichten</a:t>
              </a:r>
            </a:p>
          </p:txBody>
        </p:sp>
        <p:sp>
          <p:nvSpPr>
            <p:cNvPr id="37" name="Rectangle 35"/>
            <p:cNvSpPr/>
            <p:nvPr/>
          </p:nvSpPr>
          <p:spPr>
            <a:xfrm>
              <a:off x="3563888" y="6012904"/>
              <a:ext cx="993825"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Ereignishandler</a:t>
              </a:r>
            </a:p>
          </p:txBody>
        </p:sp>
        <p:sp>
          <p:nvSpPr>
            <p:cNvPr id="38" name="Rectangle 36"/>
            <p:cNvSpPr/>
            <p:nvPr/>
          </p:nvSpPr>
          <p:spPr>
            <a:xfrm>
              <a:off x="4572000" y="6012904"/>
              <a:ext cx="992981"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Workflows</a:t>
              </a:r>
            </a:p>
          </p:txBody>
        </p:sp>
        <p:sp>
          <p:nvSpPr>
            <p:cNvPr id="39" name="Rectangle 37"/>
            <p:cNvSpPr/>
            <p:nvPr/>
          </p:nvSpPr>
          <p:spPr>
            <a:xfrm>
              <a:off x="5580112" y="6012904"/>
              <a:ext cx="992138"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Formen</a:t>
              </a:r>
            </a:p>
          </p:txBody>
        </p:sp>
        <p:sp>
          <p:nvSpPr>
            <p:cNvPr id="40" name="Rectangle 38"/>
            <p:cNvSpPr/>
            <p:nvPr/>
          </p:nvSpPr>
          <p:spPr>
            <a:xfrm>
              <a:off x="6588224" y="6012904"/>
              <a:ext cx="1008112" cy="432048"/>
            </a:xfrm>
            <a:prstGeom prst="rect">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r>
                <a:rPr lang="en-GB" sz="900" dirty="0">
                  <a:solidFill>
                    <a:schemeClr val="tx1"/>
                  </a:solidFill>
                  <a:latin typeface="Segoe UI" panose="020B0502040204020203" pitchFamily="34" charset="0"/>
                  <a:cs typeface="Segoe UI" panose="020B0502040204020203" pitchFamily="34" charset="0"/>
                </a:rPr>
                <a:t>Indizes</a:t>
              </a:r>
            </a:p>
          </p:txBody>
        </p:sp>
        <p:sp>
          <p:nvSpPr>
            <p:cNvPr id="41" name="Pentagon 39"/>
            <p:cNvSpPr/>
            <p:nvPr/>
          </p:nvSpPr>
          <p:spPr>
            <a:xfrm rot="5400000">
              <a:off x="4463988" y="1728070"/>
              <a:ext cx="216024" cy="432048"/>
            </a:xfrm>
            <a:prstGeom prst="homePlate">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GB" baseline="-25000" dirty="0">
                <a:latin typeface="Segoe UI" panose="020B0502040204020203" pitchFamily="34" charset="0"/>
                <a:cs typeface="Segoe UI" panose="020B0502040204020203" pitchFamily="34" charset="0"/>
              </a:endParaRPr>
            </a:p>
          </p:txBody>
        </p:sp>
        <p:sp>
          <p:nvSpPr>
            <p:cNvPr id="42" name="Pentagon 40"/>
            <p:cNvSpPr/>
            <p:nvPr/>
          </p:nvSpPr>
          <p:spPr>
            <a:xfrm rot="5400000">
              <a:off x="4463988" y="2880556"/>
              <a:ext cx="216024" cy="432048"/>
            </a:xfrm>
            <a:prstGeom prst="homePlate">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GB" baseline="-25000" dirty="0">
                <a:latin typeface="Segoe UI" panose="020B0502040204020203" pitchFamily="34" charset="0"/>
                <a:cs typeface="Segoe UI" panose="020B0502040204020203" pitchFamily="34" charset="0"/>
              </a:endParaRPr>
            </a:p>
          </p:txBody>
        </p:sp>
        <p:sp>
          <p:nvSpPr>
            <p:cNvPr id="43" name="Pentagon 41"/>
            <p:cNvSpPr/>
            <p:nvPr/>
          </p:nvSpPr>
          <p:spPr>
            <a:xfrm rot="5400000">
              <a:off x="4463988" y="4032684"/>
              <a:ext cx="216024" cy="432048"/>
            </a:xfrm>
            <a:prstGeom prst="homePlate">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GB" baseline="-25000" dirty="0">
                <a:latin typeface="Segoe UI" panose="020B0502040204020203" pitchFamily="34" charset="0"/>
                <a:cs typeface="Segoe UI" panose="020B0502040204020203" pitchFamily="34" charset="0"/>
              </a:endParaRPr>
            </a:p>
          </p:txBody>
        </p:sp>
        <p:sp>
          <p:nvSpPr>
            <p:cNvPr id="44" name="Pentagon 42"/>
            <p:cNvSpPr/>
            <p:nvPr/>
          </p:nvSpPr>
          <p:spPr>
            <a:xfrm rot="5400000">
              <a:off x="4463988" y="5184812"/>
              <a:ext cx="216024" cy="432048"/>
            </a:xfrm>
            <a:prstGeom prst="homePlate">
              <a:avLst/>
            </a:prstGeom>
            <a:solidFill>
              <a:srgbClr val="6DC2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GB" baseline="-250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00932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Dokumentenmappe</a:t>
            </a:r>
          </a:p>
        </p:txBody>
      </p:sp>
      <p:sp>
        <p:nvSpPr>
          <p:cNvPr id="3" name="Inhaltsplatzhalter 2"/>
          <p:cNvSpPr>
            <a:spLocks noGrp="1"/>
          </p:cNvSpPr>
          <p:nvPr>
            <p:ph idx="1"/>
          </p:nvPr>
        </p:nvSpPr>
        <p:spPr/>
        <p:txBody>
          <a:bodyPr/>
          <a:lstStyle/>
          <a:p>
            <a:r>
              <a:rPr lang="de-DE" dirty="0" err="1"/>
              <a:t>Sitecollectionfeature</a:t>
            </a:r>
            <a:endParaRPr lang="de-DE" dirty="0"/>
          </a:p>
          <a:p>
            <a:r>
              <a:rPr lang="de-DE" dirty="0"/>
              <a:t>Inhaltstyp</a:t>
            </a:r>
          </a:p>
          <a:p>
            <a:r>
              <a:rPr lang="de-DE" dirty="0"/>
              <a:t>„besserer Ordner“</a:t>
            </a:r>
          </a:p>
          <a:p>
            <a:pPr lvl="1"/>
            <a:r>
              <a:rPr lang="de-DE" dirty="0"/>
              <a:t>Eigene Spalten</a:t>
            </a:r>
          </a:p>
          <a:p>
            <a:pPr lvl="1"/>
            <a:r>
              <a:rPr lang="de-DE" dirty="0"/>
              <a:t>Eigene inhaltstypen</a:t>
            </a:r>
          </a:p>
          <a:p>
            <a:pPr lvl="1"/>
            <a:r>
              <a:rPr lang="de-DE" dirty="0"/>
              <a:t>Content zusammen als ein Objekt </a:t>
            </a:r>
            <a:r>
              <a:rPr lang="de-DE" dirty="0" err="1"/>
              <a:t>verwaltbar</a:t>
            </a:r>
            <a:r>
              <a:rPr lang="de-DE" dirty="0"/>
              <a:t>	</a:t>
            </a:r>
          </a:p>
          <a:p>
            <a:r>
              <a:rPr lang="de-DE" dirty="0"/>
              <a:t>Eigenes Design/Format</a:t>
            </a:r>
          </a:p>
          <a:p>
            <a:r>
              <a:rPr lang="de-DE" dirty="0"/>
              <a:t>Webparts integrierbar</a:t>
            </a:r>
          </a:p>
        </p:txBody>
      </p:sp>
      <p:sp>
        <p:nvSpPr>
          <p:cNvPr id="4" name="Foliennummernplatzhalter 3"/>
          <p:cNvSpPr>
            <a:spLocks noGrp="1"/>
          </p:cNvSpPr>
          <p:nvPr>
            <p:ph type="sldNum" sz="quarter" idx="12"/>
          </p:nvPr>
        </p:nvSpPr>
        <p:spPr/>
        <p:txBody>
          <a:bodyPr/>
          <a:lstStyle/>
          <a:p>
            <a:fld id="{62F8B784-6BE8-4121-A5DD-184BF916DF1B}" type="slidenum">
              <a:rPr lang="de-DE" smtClean="0"/>
              <a:t>70</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7038" y="883921"/>
            <a:ext cx="2384042" cy="3009593"/>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6025" y="4050978"/>
            <a:ext cx="2419688" cy="2305372"/>
          </a:xfrm>
          <a:prstGeom prst="rect">
            <a:avLst/>
          </a:prstGeom>
        </p:spPr>
      </p:pic>
      <p:sp>
        <p:nvSpPr>
          <p:cNvPr id="8" name="Pfeil nach links 7"/>
          <p:cNvSpPr/>
          <p:nvPr/>
        </p:nvSpPr>
        <p:spPr>
          <a:xfrm>
            <a:off x="9750669" y="2708031"/>
            <a:ext cx="590411" cy="13188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37861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Direkte Datensatzverwaltung</a:t>
            </a:r>
          </a:p>
        </p:txBody>
      </p:sp>
      <p:sp>
        <p:nvSpPr>
          <p:cNvPr id="3" name="Inhaltsplatzhalter 2"/>
          <p:cNvSpPr>
            <a:spLocks noGrp="1"/>
          </p:cNvSpPr>
          <p:nvPr>
            <p:ph idx="1"/>
          </p:nvPr>
        </p:nvSpPr>
        <p:spPr/>
        <p:txBody>
          <a:bodyPr/>
          <a:lstStyle/>
          <a:p>
            <a:r>
              <a:rPr lang="de-DE" dirty="0" err="1"/>
              <a:t>Sitecollectionfeature</a:t>
            </a:r>
            <a:endParaRPr lang="de-DE" dirty="0"/>
          </a:p>
          <a:p>
            <a:r>
              <a:rPr lang="de-DE" dirty="0"/>
              <a:t>Bearbeiten und/oder Löschen sperren</a:t>
            </a:r>
          </a:p>
          <a:p>
            <a:r>
              <a:rPr lang="de-DE" dirty="0"/>
              <a:t>In Listen und Bibliotheken verfügbar</a:t>
            </a:r>
          </a:p>
          <a:p>
            <a:r>
              <a:rPr lang="de-DE" dirty="0"/>
              <a:t>Keine Revisionssicherheit!</a:t>
            </a:r>
          </a:p>
        </p:txBody>
      </p:sp>
      <p:sp>
        <p:nvSpPr>
          <p:cNvPr id="4" name="Foliennummernplatzhalter 3"/>
          <p:cNvSpPr>
            <a:spLocks noGrp="1"/>
          </p:cNvSpPr>
          <p:nvPr>
            <p:ph type="sldNum" sz="quarter" idx="12"/>
          </p:nvPr>
        </p:nvSpPr>
        <p:spPr/>
        <p:txBody>
          <a:bodyPr/>
          <a:lstStyle/>
          <a:p>
            <a:fld id="{62F8B784-6BE8-4121-A5DD-184BF916DF1B}" type="slidenum">
              <a:rPr lang="de-DE" smtClean="0"/>
              <a:t>71</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607" y="3883598"/>
            <a:ext cx="1240302" cy="1952328"/>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7355" y="3883598"/>
            <a:ext cx="3727938" cy="1765662"/>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716" y="1870075"/>
            <a:ext cx="4918699" cy="2521077"/>
          </a:xfrm>
          <a:prstGeom prst="rect">
            <a:avLst/>
          </a:prstGeom>
        </p:spPr>
      </p:pic>
      <p:sp>
        <p:nvSpPr>
          <p:cNvPr id="8" name="Pfeil nach rechts 7"/>
          <p:cNvSpPr/>
          <p:nvPr/>
        </p:nvSpPr>
        <p:spPr>
          <a:xfrm>
            <a:off x="395654" y="5328138"/>
            <a:ext cx="442546" cy="1055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links 8"/>
          <p:cNvSpPr/>
          <p:nvPr/>
        </p:nvSpPr>
        <p:spPr>
          <a:xfrm>
            <a:off x="5767754" y="5433646"/>
            <a:ext cx="457200" cy="10550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unten 10"/>
          <p:cNvSpPr/>
          <p:nvPr/>
        </p:nvSpPr>
        <p:spPr>
          <a:xfrm>
            <a:off x="9284677" y="1565031"/>
            <a:ext cx="129388" cy="41323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p:cNvSpPr/>
          <p:nvPr/>
        </p:nvSpPr>
        <p:spPr>
          <a:xfrm>
            <a:off x="6884377" y="3288323"/>
            <a:ext cx="580292" cy="1318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34019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Versionsverwaltung</a:t>
            </a:r>
          </a:p>
        </p:txBody>
      </p:sp>
      <p:sp>
        <p:nvSpPr>
          <p:cNvPr id="3" name="Inhaltsplatzhalter 2"/>
          <p:cNvSpPr>
            <a:spLocks noGrp="1"/>
          </p:cNvSpPr>
          <p:nvPr>
            <p:ph idx="1"/>
          </p:nvPr>
        </p:nvSpPr>
        <p:spPr/>
        <p:txBody>
          <a:bodyPr/>
          <a:lstStyle/>
          <a:p>
            <a:r>
              <a:rPr lang="de-DE" dirty="0"/>
              <a:t>In Listen und Bibliotheken einstellbar</a:t>
            </a:r>
          </a:p>
          <a:p>
            <a:r>
              <a:rPr lang="de-DE" dirty="0"/>
              <a:t>Schnelles Wiederherstellen zurückliegender Versionen</a:t>
            </a:r>
          </a:p>
          <a:p>
            <a:r>
              <a:rPr lang="de-DE" dirty="0"/>
              <a:t>Default 500 Hauptversionen </a:t>
            </a:r>
          </a:p>
          <a:p>
            <a:r>
              <a:rPr lang="de-DE" dirty="0"/>
              <a:t>Hauptversionen und Entwürfe (Nebenversionen)</a:t>
            </a:r>
          </a:p>
        </p:txBody>
      </p:sp>
      <p:sp>
        <p:nvSpPr>
          <p:cNvPr id="4" name="Foliennummernplatzhalter 3"/>
          <p:cNvSpPr>
            <a:spLocks noGrp="1"/>
          </p:cNvSpPr>
          <p:nvPr>
            <p:ph type="sldNum" sz="quarter" idx="12"/>
          </p:nvPr>
        </p:nvSpPr>
        <p:spPr/>
        <p:txBody>
          <a:bodyPr/>
          <a:lstStyle/>
          <a:p>
            <a:fld id="{62F8B784-6BE8-4121-A5DD-184BF916DF1B}" type="slidenum">
              <a:rPr lang="de-DE" smtClean="0"/>
              <a:t>72</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69063"/>
            <a:ext cx="2798329" cy="2952412"/>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546" y="3769883"/>
            <a:ext cx="6720254" cy="2951591"/>
          </a:xfrm>
          <a:prstGeom prst="rect">
            <a:avLst/>
          </a:prstGeom>
        </p:spPr>
      </p:pic>
    </p:spTree>
    <p:extLst>
      <p:ext uri="{BB962C8B-B14F-4D97-AF65-F5344CB8AC3E}">
        <p14:creationId xmlns:p14="http://schemas.microsoft.com/office/powerpoint/2010/main" val="24164568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  Auschecken</a:t>
            </a:r>
          </a:p>
        </p:txBody>
      </p:sp>
      <p:sp>
        <p:nvSpPr>
          <p:cNvPr id="3" name="Inhaltsplatzhalter 2"/>
          <p:cNvSpPr>
            <a:spLocks noGrp="1"/>
          </p:cNvSpPr>
          <p:nvPr>
            <p:ph idx="1"/>
          </p:nvPr>
        </p:nvSpPr>
        <p:spPr/>
        <p:txBody>
          <a:bodyPr/>
          <a:lstStyle/>
          <a:p>
            <a:r>
              <a:rPr lang="de-DE" dirty="0"/>
              <a:t>Sperren von Dateien oder Elementen zur </a:t>
            </a:r>
            <a:r>
              <a:rPr lang="de-DE" b="1" dirty="0"/>
              <a:t>persönlichen</a:t>
            </a:r>
            <a:r>
              <a:rPr lang="de-DE" dirty="0"/>
              <a:t> Bearbeitung</a:t>
            </a:r>
          </a:p>
          <a:p>
            <a:r>
              <a:rPr lang="de-DE" dirty="0"/>
              <a:t>Kein Zugriff auf die ausgecheckte Version zum Bearbeiten durch andere</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73</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269" y="2862833"/>
            <a:ext cx="4015462" cy="3245255"/>
          </a:xfrm>
          <a:prstGeom prst="rect">
            <a:avLst/>
          </a:prstGeom>
        </p:spPr>
      </p:pic>
      <p:sp>
        <p:nvSpPr>
          <p:cNvPr id="6" name="Pfeil nach links 5"/>
          <p:cNvSpPr/>
          <p:nvPr/>
        </p:nvSpPr>
        <p:spPr>
          <a:xfrm>
            <a:off x="6163408" y="3446586"/>
            <a:ext cx="483577" cy="1143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oben 6"/>
          <p:cNvSpPr/>
          <p:nvPr/>
        </p:nvSpPr>
        <p:spPr>
          <a:xfrm>
            <a:off x="5697415" y="6108088"/>
            <a:ext cx="105508" cy="33667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links 7"/>
          <p:cNvSpPr/>
          <p:nvPr/>
        </p:nvSpPr>
        <p:spPr>
          <a:xfrm>
            <a:off x="8103731" y="5873262"/>
            <a:ext cx="389638" cy="10092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35207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Kontextmenü der Dateien/Elemente</a:t>
            </a:r>
          </a:p>
        </p:txBody>
      </p:sp>
      <p:sp>
        <p:nvSpPr>
          <p:cNvPr id="3" name="Inhaltsplatzhalter 2"/>
          <p:cNvSpPr>
            <a:spLocks noGrp="1"/>
          </p:cNvSpPr>
          <p:nvPr>
            <p:ph idx="1"/>
          </p:nvPr>
        </p:nvSpPr>
        <p:spPr/>
        <p:txBody>
          <a:bodyPr>
            <a:normAutofit/>
          </a:bodyPr>
          <a:lstStyle/>
          <a:p>
            <a:r>
              <a:rPr lang="de-DE" dirty="0"/>
              <a:t>Dienen der Verwaltung</a:t>
            </a:r>
          </a:p>
          <a:p>
            <a:r>
              <a:rPr lang="de-DE" dirty="0"/>
              <a:t>Unterstützung für rechte Maustaste</a:t>
            </a:r>
          </a:p>
          <a:p>
            <a:r>
              <a:rPr lang="de-DE" dirty="0"/>
              <a:t>Shortcuts</a:t>
            </a:r>
          </a:p>
          <a:p>
            <a:pPr lvl="1"/>
            <a:r>
              <a:rPr lang="de-DE" sz="2000" dirty="0" err="1"/>
              <a:t>Alt+N</a:t>
            </a:r>
            <a:r>
              <a:rPr lang="de-DE" sz="2000" dirty="0"/>
              <a:t>: Neu</a:t>
            </a:r>
          </a:p>
          <a:p>
            <a:pPr lvl="1"/>
            <a:r>
              <a:rPr lang="de-DE" sz="2000" dirty="0" err="1"/>
              <a:t>Alt+E</a:t>
            </a:r>
            <a:r>
              <a:rPr lang="de-DE" sz="2000" dirty="0"/>
              <a:t>: Bearbeiten</a:t>
            </a:r>
          </a:p>
          <a:p>
            <a:pPr lvl="1"/>
            <a:r>
              <a:rPr lang="de-DE" sz="2000" dirty="0" err="1"/>
              <a:t>Alt+U</a:t>
            </a:r>
            <a:r>
              <a:rPr lang="de-DE" sz="2000" dirty="0"/>
              <a:t>: Upload</a:t>
            </a:r>
          </a:p>
          <a:p>
            <a:pPr lvl="1"/>
            <a:r>
              <a:rPr lang="de-DE" sz="2000" dirty="0" err="1"/>
              <a:t>Alt+M</a:t>
            </a:r>
            <a:r>
              <a:rPr lang="de-DE" sz="2000" dirty="0"/>
              <a:t>: Verwalten</a:t>
            </a:r>
          </a:p>
          <a:p>
            <a:pPr lvl="1"/>
            <a:r>
              <a:rPr lang="de-DE" sz="2000" dirty="0" err="1"/>
              <a:t>Alt+S</a:t>
            </a:r>
            <a:r>
              <a:rPr lang="de-DE" sz="2000" dirty="0"/>
              <a:t>: Freigeben</a:t>
            </a:r>
          </a:p>
          <a:p>
            <a:pPr lvl="1"/>
            <a:r>
              <a:rPr lang="de-DE" sz="2000" dirty="0" err="1"/>
              <a:t>Alt+Y</a:t>
            </a:r>
            <a:r>
              <a:rPr lang="de-DE" sz="2000" dirty="0"/>
              <a:t>: Synchronisieren</a:t>
            </a:r>
          </a:p>
        </p:txBody>
      </p:sp>
      <p:sp>
        <p:nvSpPr>
          <p:cNvPr id="4" name="Foliennummernplatzhalter 3"/>
          <p:cNvSpPr>
            <a:spLocks noGrp="1"/>
          </p:cNvSpPr>
          <p:nvPr>
            <p:ph type="sldNum" sz="quarter" idx="12"/>
          </p:nvPr>
        </p:nvSpPr>
        <p:spPr/>
        <p:txBody>
          <a:bodyPr/>
          <a:lstStyle/>
          <a:p>
            <a:fld id="{62F8B784-6BE8-4121-A5DD-184BF916DF1B}" type="slidenum">
              <a:rPr lang="de-DE" smtClean="0"/>
              <a:t>74</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039" y="1690688"/>
            <a:ext cx="4941879" cy="4665662"/>
          </a:xfrm>
          <a:prstGeom prst="rect">
            <a:avLst/>
          </a:prstGeom>
        </p:spPr>
      </p:pic>
    </p:spTree>
    <p:extLst>
      <p:ext uri="{BB962C8B-B14F-4D97-AF65-F5344CB8AC3E}">
        <p14:creationId xmlns:p14="http://schemas.microsoft.com/office/powerpoint/2010/main" val="410233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Dateieigenschaften und Grenzwerte</a:t>
            </a:r>
          </a:p>
        </p:txBody>
      </p:sp>
      <p:sp>
        <p:nvSpPr>
          <p:cNvPr id="3" name="Inhaltsplatzhalter 2"/>
          <p:cNvSpPr>
            <a:spLocks noGrp="1"/>
          </p:cNvSpPr>
          <p:nvPr>
            <p:ph idx="1"/>
          </p:nvPr>
        </p:nvSpPr>
        <p:spPr/>
        <p:txBody>
          <a:bodyPr/>
          <a:lstStyle/>
          <a:p>
            <a:r>
              <a:rPr lang="de-DE" dirty="0"/>
              <a:t>Unterstützung von mehr als 128 Zeichen</a:t>
            </a:r>
          </a:p>
          <a:p>
            <a:r>
              <a:rPr lang="de-DE" dirty="0"/>
              <a:t>Sonderzeichen wie z.B. ~ &amp; {}</a:t>
            </a:r>
          </a:p>
          <a:p>
            <a:r>
              <a:rPr lang="de-DE" dirty="0"/>
              <a:t>Max. Dateigröße 10GB (</a:t>
            </a:r>
            <a:r>
              <a:rPr lang="de-DE" dirty="0" err="1"/>
              <a:t>default</a:t>
            </a:r>
            <a:r>
              <a:rPr lang="de-DE" dirty="0"/>
              <a:t> 2GB)</a:t>
            </a:r>
          </a:p>
          <a:p>
            <a:r>
              <a:rPr lang="de-DE" dirty="0"/>
              <a:t>Dateidownload via BITS (wie bei Windows Updates)</a:t>
            </a:r>
          </a:p>
          <a:p>
            <a:r>
              <a:rPr lang="de-DE" dirty="0"/>
              <a:t>Unterstützung von ODF-Files (</a:t>
            </a:r>
            <a:r>
              <a:rPr lang="de-DE" dirty="0" err="1"/>
              <a:t>OpenDocumentFormat</a:t>
            </a:r>
            <a:r>
              <a:rPr lang="de-DE" dirty="0"/>
              <a:t>)</a:t>
            </a:r>
          </a:p>
        </p:txBody>
      </p:sp>
      <p:sp>
        <p:nvSpPr>
          <p:cNvPr id="4" name="Foliennummernplatzhalter 3"/>
          <p:cNvSpPr>
            <a:spLocks noGrp="1"/>
          </p:cNvSpPr>
          <p:nvPr>
            <p:ph type="sldNum" sz="quarter" idx="12"/>
          </p:nvPr>
        </p:nvSpPr>
        <p:spPr/>
        <p:txBody>
          <a:bodyPr/>
          <a:lstStyle/>
          <a:p>
            <a:fld id="{62F8B784-6BE8-4121-A5DD-184BF916DF1B}" type="slidenum">
              <a:rPr lang="de-DE" smtClean="0"/>
              <a:t>75</a:t>
            </a:fld>
            <a:endParaRPr lang="de-DE"/>
          </a:p>
        </p:txBody>
      </p:sp>
    </p:spTree>
    <p:extLst>
      <p:ext uri="{BB962C8B-B14F-4D97-AF65-F5344CB8AC3E}">
        <p14:creationId xmlns:p14="http://schemas.microsoft.com/office/powerpoint/2010/main" val="1250589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B8DB2E-A051-4EBA-B746-1802B1484091}"/>
              </a:ext>
            </a:extLst>
          </p:cNvPr>
          <p:cNvSpPr>
            <a:spLocks noGrp="1"/>
          </p:cNvSpPr>
          <p:nvPr>
            <p:ph type="title"/>
          </p:nvPr>
        </p:nvSpPr>
        <p:spPr/>
        <p:txBody>
          <a:bodyPr/>
          <a:lstStyle/>
          <a:p>
            <a:r>
              <a:rPr lang="de-DE" dirty="0"/>
              <a:t>Modul 10</a:t>
            </a:r>
          </a:p>
        </p:txBody>
      </p:sp>
      <p:sp>
        <p:nvSpPr>
          <p:cNvPr id="3" name="Inhaltsplatzhalter 2">
            <a:extLst>
              <a:ext uri="{FF2B5EF4-FFF2-40B4-BE49-F238E27FC236}">
                <a16:creationId xmlns:a16="http://schemas.microsoft.com/office/drawing/2014/main" id="{4076A522-1D45-4EA3-A36F-E1B73F1D4999}"/>
              </a:ext>
            </a:extLst>
          </p:cNvPr>
          <p:cNvSpPr>
            <a:spLocks noGrp="1"/>
          </p:cNvSpPr>
          <p:nvPr>
            <p:ph idx="1"/>
          </p:nvPr>
        </p:nvSpPr>
        <p:spPr/>
        <p:txBody>
          <a:bodyPr>
            <a:normAutofit/>
          </a:bodyPr>
          <a:lstStyle/>
          <a:p>
            <a:pPr marL="0" indent="0">
              <a:buNone/>
            </a:pPr>
            <a:endParaRPr lang="de-DE" sz="4800" dirty="0"/>
          </a:p>
          <a:p>
            <a:pPr marL="0" indent="0">
              <a:buNone/>
            </a:pPr>
            <a:r>
              <a:rPr lang="de-DE" sz="4800" dirty="0"/>
              <a:t>Office-Online-Server</a:t>
            </a:r>
          </a:p>
        </p:txBody>
      </p:sp>
      <p:sp>
        <p:nvSpPr>
          <p:cNvPr id="4" name="Foliennummernplatzhalter 3">
            <a:extLst>
              <a:ext uri="{FF2B5EF4-FFF2-40B4-BE49-F238E27FC236}">
                <a16:creationId xmlns:a16="http://schemas.microsoft.com/office/drawing/2014/main" id="{2368EF89-9E2B-4CD5-B188-FFBFE69CD424}"/>
              </a:ext>
            </a:extLst>
          </p:cNvPr>
          <p:cNvSpPr>
            <a:spLocks noGrp="1"/>
          </p:cNvSpPr>
          <p:nvPr>
            <p:ph type="sldNum" sz="quarter" idx="12"/>
          </p:nvPr>
        </p:nvSpPr>
        <p:spPr/>
        <p:txBody>
          <a:bodyPr/>
          <a:lstStyle/>
          <a:p>
            <a:fld id="{62F8B784-6BE8-4121-A5DD-184BF916DF1B}" type="slidenum">
              <a:rPr lang="de-DE" smtClean="0"/>
              <a:t>76</a:t>
            </a:fld>
            <a:endParaRPr lang="de-DE"/>
          </a:p>
        </p:txBody>
      </p:sp>
    </p:spTree>
    <p:extLst>
      <p:ext uri="{BB962C8B-B14F-4D97-AF65-F5344CB8AC3E}">
        <p14:creationId xmlns:p14="http://schemas.microsoft.com/office/powerpoint/2010/main" val="3670847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Office Online Server</a:t>
            </a:r>
          </a:p>
        </p:txBody>
      </p:sp>
      <p:sp>
        <p:nvSpPr>
          <p:cNvPr id="3" name="Inhaltsplatzhalter 2"/>
          <p:cNvSpPr>
            <a:spLocks noGrp="1"/>
          </p:cNvSpPr>
          <p:nvPr>
            <p:ph idx="1"/>
          </p:nvPr>
        </p:nvSpPr>
        <p:spPr/>
        <p:txBody>
          <a:bodyPr/>
          <a:lstStyle/>
          <a:p>
            <a:r>
              <a:rPr lang="de-DE" dirty="0"/>
              <a:t>Kein </a:t>
            </a:r>
            <a:r>
              <a:rPr lang="de-DE" dirty="0" err="1"/>
              <a:t>Sharepointprodukt</a:t>
            </a:r>
            <a:endParaRPr lang="de-DE" dirty="0"/>
          </a:p>
          <a:p>
            <a:r>
              <a:rPr lang="de-DE" dirty="0"/>
              <a:t>Eigene Bereitstellung auf dediziertem Server</a:t>
            </a:r>
          </a:p>
          <a:p>
            <a:r>
              <a:rPr lang="de-DE" dirty="0"/>
              <a:t>Bildet eine Farm aus einem oder mehreren Servern (HA;LB)</a:t>
            </a:r>
          </a:p>
          <a:p>
            <a:r>
              <a:rPr lang="de-DE" dirty="0"/>
              <a:t>Bietet im Browser</a:t>
            </a:r>
          </a:p>
          <a:p>
            <a:pPr lvl="1"/>
            <a:r>
              <a:rPr lang="de-DE" dirty="0"/>
              <a:t>Word </a:t>
            </a:r>
            <a:r>
              <a:rPr lang="de-DE" sz="1600" dirty="0"/>
              <a:t>(eingeschränktes Menü)</a:t>
            </a:r>
          </a:p>
          <a:p>
            <a:pPr lvl="1"/>
            <a:r>
              <a:rPr lang="de-DE" dirty="0"/>
              <a:t>Excel </a:t>
            </a:r>
            <a:r>
              <a:rPr lang="de-DE" sz="1600" dirty="0"/>
              <a:t>(eingeschränktes Menü)</a:t>
            </a:r>
          </a:p>
          <a:p>
            <a:pPr lvl="1"/>
            <a:r>
              <a:rPr lang="de-DE" dirty="0" err="1"/>
              <a:t>Powerpoint</a:t>
            </a:r>
            <a:r>
              <a:rPr lang="de-DE" dirty="0"/>
              <a:t> </a:t>
            </a:r>
            <a:r>
              <a:rPr lang="de-DE" sz="1600" dirty="0"/>
              <a:t>(eingeschränktes Menü)</a:t>
            </a:r>
          </a:p>
          <a:p>
            <a:pPr lvl="1"/>
            <a:r>
              <a:rPr lang="de-DE" dirty="0"/>
              <a:t>Dateivorschau in Bibliotheken und in der Suche </a:t>
            </a:r>
          </a:p>
          <a:p>
            <a:pPr lvl="1"/>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77</a:t>
            </a:fld>
            <a:endParaRPr lang="de-DE"/>
          </a:p>
        </p:txBody>
      </p:sp>
    </p:spTree>
    <p:extLst>
      <p:ext uri="{BB962C8B-B14F-4D97-AF65-F5344CB8AC3E}">
        <p14:creationId xmlns:p14="http://schemas.microsoft.com/office/powerpoint/2010/main" val="626269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Office Online Server (Browser)</a:t>
            </a:r>
          </a:p>
        </p:txBody>
      </p:sp>
      <p:sp>
        <p:nvSpPr>
          <p:cNvPr id="3" name="Inhaltsplatzhalter 2"/>
          <p:cNvSpPr>
            <a:spLocks noGrp="1"/>
          </p:cNvSpPr>
          <p:nvPr>
            <p:ph idx="1"/>
          </p:nvPr>
        </p:nvSpPr>
        <p:spPr/>
        <p:txBody>
          <a:bodyPr/>
          <a:lstStyle/>
          <a:p>
            <a:r>
              <a:rPr lang="de-DE" dirty="0"/>
              <a:t>Word</a:t>
            </a:r>
          </a:p>
          <a:p>
            <a:r>
              <a:rPr lang="de-DE" dirty="0"/>
              <a:t>Excel</a:t>
            </a:r>
          </a:p>
          <a:p>
            <a:r>
              <a:rPr lang="de-DE" dirty="0" err="1"/>
              <a:t>Powerpoint</a:t>
            </a: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78</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2961" y="1449909"/>
            <a:ext cx="7629213" cy="4995465"/>
          </a:xfrm>
          <a:prstGeom prst="rect">
            <a:avLst/>
          </a:prstGeom>
        </p:spPr>
      </p:pic>
    </p:spTree>
    <p:extLst>
      <p:ext uri="{BB962C8B-B14F-4D97-AF65-F5344CB8AC3E}">
        <p14:creationId xmlns:p14="http://schemas.microsoft.com/office/powerpoint/2010/main" val="30302107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Office Online Server (Vorschau)</a:t>
            </a:r>
          </a:p>
        </p:txBody>
      </p:sp>
      <p:sp>
        <p:nvSpPr>
          <p:cNvPr id="3" name="Inhaltsplatzhalter 2"/>
          <p:cNvSpPr>
            <a:spLocks noGrp="1"/>
          </p:cNvSpPr>
          <p:nvPr>
            <p:ph idx="1"/>
          </p:nvPr>
        </p:nvSpPr>
        <p:spPr/>
        <p:txBody>
          <a:bodyPr/>
          <a:lstStyle/>
          <a:p>
            <a:r>
              <a:rPr lang="de-DE" dirty="0"/>
              <a:t>Dateitypabhängige Darstellung</a:t>
            </a:r>
          </a:p>
          <a:p>
            <a:r>
              <a:rPr lang="de-DE" sz="2000" dirty="0"/>
              <a:t>Excel -&gt; „benannte Elemente“</a:t>
            </a:r>
          </a:p>
          <a:p>
            <a:r>
              <a:rPr lang="de-DE" sz="2000" dirty="0"/>
              <a:t>Word -&gt; ganze Dateivorschau</a:t>
            </a:r>
          </a:p>
          <a:p>
            <a:r>
              <a:rPr lang="de-DE" sz="2000" dirty="0" err="1"/>
              <a:t>Powerpoint</a:t>
            </a:r>
            <a:r>
              <a:rPr lang="de-DE" sz="2000" dirty="0"/>
              <a:t> -&gt; einzelne </a:t>
            </a:r>
            <a:r>
              <a:rPr lang="de-DE" sz="2000" dirty="0" err="1"/>
              <a:t>Slides</a:t>
            </a:r>
            <a:endParaRPr lang="de-DE" sz="2000" dirty="0"/>
          </a:p>
        </p:txBody>
      </p:sp>
      <p:sp>
        <p:nvSpPr>
          <p:cNvPr id="4" name="Foliennummernplatzhalter 3"/>
          <p:cNvSpPr>
            <a:spLocks noGrp="1"/>
          </p:cNvSpPr>
          <p:nvPr>
            <p:ph type="sldNum" sz="quarter" idx="12"/>
          </p:nvPr>
        </p:nvSpPr>
        <p:spPr/>
        <p:txBody>
          <a:bodyPr/>
          <a:lstStyle/>
          <a:p>
            <a:fld id="{62F8B784-6BE8-4121-A5DD-184BF916DF1B}" type="slidenum">
              <a:rPr lang="de-DE" smtClean="0"/>
              <a:t>79</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9923" y="2356338"/>
            <a:ext cx="6152371" cy="3650772"/>
          </a:xfrm>
          <a:prstGeom prst="rect">
            <a:avLst/>
          </a:prstGeom>
        </p:spPr>
      </p:pic>
    </p:spTree>
    <p:extLst>
      <p:ext uri="{BB962C8B-B14F-4D97-AF65-F5344CB8AC3E}">
        <p14:creationId xmlns:p14="http://schemas.microsoft.com/office/powerpoint/2010/main" val="427762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IN" dirty="0"/>
              <a:t>Was </a:t>
            </a:r>
            <a:r>
              <a:rPr lang="en-IN" dirty="0" err="1"/>
              <a:t>ist</a:t>
            </a:r>
            <a:r>
              <a:rPr lang="en-IN" dirty="0"/>
              <a:t> </a:t>
            </a:r>
            <a:r>
              <a:rPr lang="en-IN" dirty="0" err="1"/>
              <a:t>eine</a:t>
            </a:r>
            <a:r>
              <a:rPr lang="en-IN" dirty="0"/>
              <a:t> </a:t>
            </a:r>
            <a:r>
              <a:rPr lang="en-IN" dirty="0" err="1"/>
              <a:t>logische</a:t>
            </a:r>
            <a:r>
              <a:rPr lang="en-IN" dirty="0"/>
              <a:t> </a:t>
            </a:r>
            <a:r>
              <a:rPr lang="en-IN" dirty="0" err="1"/>
              <a:t>Architektur</a:t>
            </a:r>
            <a:r>
              <a:rPr lang="en-IN" dirty="0"/>
              <a:t>?</a:t>
            </a:r>
            <a:endParaRPr lang="de-DE" dirty="0"/>
          </a:p>
        </p:txBody>
      </p:sp>
      <p:sp>
        <p:nvSpPr>
          <p:cNvPr id="3" name="Inhaltsplatzhalter 2"/>
          <p:cNvSpPr>
            <a:spLocks noGrp="1"/>
          </p:cNvSpPr>
          <p:nvPr>
            <p:ph idx="1"/>
          </p:nvPr>
        </p:nvSpPr>
        <p:spPr/>
        <p:txBody>
          <a:bodyPr/>
          <a:lstStyle/>
          <a:p>
            <a:pPr lvl="0"/>
            <a:r>
              <a:rPr lang="en-GB" dirty="0"/>
              <a:t>Die </a:t>
            </a:r>
            <a:r>
              <a:rPr lang="en-GB" dirty="0" err="1"/>
              <a:t>logische</a:t>
            </a:r>
            <a:r>
              <a:rPr lang="en-GB" dirty="0"/>
              <a:t> </a:t>
            </a:r>
            <a:r>
              <a:rPr lang="en-GB" dirty="0" err="1"/>
              <a:t>Architektur</a:t>
            </a:r>
            <a:r>
              <a:rPr lang="en-GB" dirty="0"/>
              <a:t>, </a:t>
            </a:r>
            <a:r>
              <a:rPr lang="en-GB" dirty="0" err="1"/>
              <a:t>dokumentiert</a:t>
            </a:r>
            <a:r>
              <a:rPr lang="en-GB" dirty="0"/>
              <a:t> die </a:t>
            </a:r>
            <a:r>
              <a:rPr lang="en-GB" dirty="0" err="1"/>
              <a:t>nicht</a:t>
            </a:r>
            <a:r>
              <a:rPr lang="en-GB" dirty="0"/>
              <a:t> </a:t>
            </a:r>
            <a:r>
              <a:rPr lang="en-GB" dirty="0" err="1"/>
              <a:t>physikalische</a:t>
            </a:r>
            <a:r>
              <a:rPr lang="en-GB" dirty="0"/>
              <a:t> </a:t>
            </a:r>
            <a:r>
              <a:rPr lang="en-GB" dirty="0" err="1"/>
              <a:t>Struktur</a:t>
            </a:r>
            <a:r>
              <a:rPr lang="en-GB" dirty="0"/>
              <a:t> </a:t>
            </a:r>
            <a:r>
              <a:rPr lang="en-GB" dirty="0" err="1"/>
              <a:t>einer</a:t>
            </a:r>
            <a:r>
              <a:rPr lang="en-GB" dirty="0"/>
              <a:t> </a:t>
            </a:r>
            <a:r>
              <a:rPr lang="en-GB" dirty="0" err="1"/>
              <a:t>Lösung</a:t>
            </a:r>
            <a:r>
              <a:rPr lang="en-GB" dirty="0"/>
              <a:t> und </a:t>
            </a:r>
            <a:r>
              <a:rPr lang="en-GB" dirty="0" err="1"/>
              <a:t>ist</a:t>
            </a:r>
            <a:r>
              <a:rPr lang="en-GB" dirty="0"/>
              <a:t> so </a:t>
            </a:r>
            <a:r>
              <a:rPr lang="en-GB" dirty="0" err="1"/>
              <a:t>konzipiert</a:t>
            </a:r>
            <a:r>
              <a:rPr lang="en-GB" dirty="0"/>
              <a:t>, </a:t>
            </a:r>
            <a:r>
              <a:rPr lang="en-US" dirty="0" err="1"/>
              <a:t>dass</a:t>
            </a:r>
            <a:r>
              <a:rPr lang="en-US" dirty="0"/>
              <a:t> die</a:t>
            </a:r>
            <a:r>
              <a:rPr lang="en-GB" dirty="0"/>
              <a:t> </a:t>
            </a:r>
            <a:r>
              <a:rPr lang="en-GB" dirty="0" err="1"/>
              <a:t>Geschäftsanforderungen</a:t>
            </a:r>
            <a:r>
              <a:rPr lang="en-GB" dirty="0"/>
              <a:t> </a:t>
            </a:r>
            <a:r>
              <a:rPr lang="en-GB" dirty="0" err="1"/>
              <a:t>erfüllt</a:t>
            </a:r>
            <a:r>
              <a:rPr lang="en-GB" dirty="0"/>
              <a:t> </a:t>
            </a:r>
            <a:r>
              <a:rPr lang="en-GB" dirty="0" err="1"/>
              <a:t>werden</a:t>
            </a:r>
            <a:r>
              <a:rPr lang="en-GB" dirty="0"/>
              <a:t> </a:t>
            </a:r>
            <a:r>
              <a:rPr lang="en-GB" dirty="0" err="1"/>
              <a:t>können</a:t>
            </a:r>
            <a:endParaRPr lang="en-US" dirty="0"/>
          </a:p>
          <a:p>
            <a:pPr lvl="0"/>
            <a:r>
              <a:rPr lang="en-GB" dirty="0" err="1"/>
              <a:t>Es</a:t>
            </a:r>
            <a:r>
              <a:rPr lang="en-GB" dirty="0"/>
              <a:t> </a:t>
            </a:r>
            <a:r>
              <a:rPr lang="en-GB" dirty="0" err="1"/>
              <a:t>sollte</a:t>
            </a:r>
            <a:r>
              <a:rPr lang="en-GB" dirty="0"/>
              <a:t>:</a:t>
            </a:r>
            <a:endParaRPr lang="en-US" dirty="0"/>
          </a:p>
          <a:p>
            <a:pPr lvl="1"/>
            <a:r>
              <a:rPr lang="en-GB" dirty="0" err="1"/>
              <a:t>Zuordnung</a:t>
            </a:r>
            <a:r>
              <a:rPr lang="en-GB" dirty="0"/>
              <a:t> </a:t>
            </a:r>
            <a:r>
              <a:rPr lang="en-GB" dirty="0" err="1"/>
              <a:t>zu</a:t>
            </a:r>
            <a:r>
              <a:rPr lang="en-GB" dirty="0"/>
              <a:t> </a:t>
            </a:r>
            <a:r>
              <a:rPr lang="en-GB" dirty="0" err="1"/>
              <a:t>logischen</a:t>
            </a:r>
            <a:r>
              <a:rPr lang="en-GB" dirty="0"/>
              <a:t> </a:t>
            </a:r>
            <a:r>
              <a:rPr lang="en-GB" dirty="0" err="1"/>
              <a:t>Anforderungen</a:t>
            </a:r>
            <a:r>
              <a:rPr lang="en-GB" dirty="0"/>
              <a:t> und </a:t>
            </a:r>
            <a:r>
              <a:rPr lang="en-GB" dirty="0" err="1"/>
              <a:t>nicht</a:t>
            </a:r>
            <a:r>
              <a:rPr lang="en-GB" dirty="0"/>
              <a:t> </a:t>
            </a:r>
            <a:r>
              <a:rPr lang="en-GB" dirty="0" err="1"/>
              <a:t>zu</a:t>
            </a:r>
            <a:r>
              <a:rPr lang="en-GB" dirty="0"/>
              <a:t> </a:t>
            </a:r>
            <a:r>
              <a:rPr lang="en-GB" dirty="0" err="1"/>
              <a:t>Technologien</a:t>
            </a:r>
            <a:r>
              <a:rPr lang="en-GB" dirty="0"/>
              <a:t> </a:t>
            </a:r>
            <a:r>
              <a:rPr lang="en-GB" dirty="0" err="1"/>
              <a:t>oder</a:t>
            </a:r>
            <a:r>
              <a:rPr lang="en-GB" dirty="0"/>
              <a:t> Features</a:t>
            </a:r>
            <a:endParaRPr lang="en-US" dirty="0"/>
          </a:p>
          <a:p>
            <a:pPr lvl="1"/>
            <a:r>
              <a:rPr lang="en-GB" dirty="0" err="1"/>
              <a:t>Alle</a:t>
            </a:r>
            <a:r>
              <a:rPr lang="en-GB" dirty="0"/>
              <a:t> </a:t>
            </a:r>
            <a:r>
              <a:rPr lang="en-GB" dirty="0" err="1"/>
              <a:t>für</a:t>
            </a:r>
            <a:r>
              <a:rPr lang="en-GB" dirty="0"/>
              <a:t> die </a:t>
            </a:r>
            <a:r>
              <a:rPr lang="en-GB" dirty="0" err="1"/>
              <a:t>Bereitstellung</a:t>
            </a:r>
            <a:r>
              <a:rPr lang="en-GB" dirty="0"/>
              <a:t> der </a:t>
            </a:r>
            <a:r>
              <a:rPr lang="en-GB" dirty="0" err="1"/>
              <a:t>Lösung</a:t>
            </a:r>
            <a:r>
              <a:rPr lang="en-GB" dirty="0"/>
              <a:t> </a:t>
            </a:r>
            <a:r>
              <a:rPr lang="en-GB" dirty="0" err="1"/>
              <a:t>erforderlichen</a:t>
            </a:r>
            <a:r>
              <a:rPr lang="en-GB" dirty="0"/>
              <a:t> </a:t>
            </a:r>
            <a:r>
              <a:rPr lang="en-GB" dirty="0" err="1"/>
              <a:t>Geschäftsfunktionen</a:t>
            </a:r>
            <a:r>
              <a:rPr lang="en-GB" dirty="0"/>
              <a:t> </a:t>
            </a:r>
            <a:r>
              <a:rPr lang="en-GB" dirty="0" err="1"/>
              <a:t>widerspiegeln</a:t>
            </a:r>
            <a:endParaRPr lang="en-US" dirty="0"/>
          </a:p>
          <a:p>
            <a:pPr lvl="1"/>
            <a:r>
              <a:rPr lang="en-GB" dirty="0" err="1"/>
              <a:t>Für</a:t>
            </a:r>
            <a:r>
              <a:rPr lang="en-GB" dirty="0"/>
              <a:t> </a:t>
            </a:r>
            <a:r>
              <a:rPr lang="en-GB" dirty="0" err="1"/>
              <a:t>nicht</a:t>
            </a:r>
            <a:r>
              <a:rPr lang="en-GB" dirty="0"/>
              <a:t> </a:t>
            </a:r>
            <a:r>
              <a:rPr lang="en-GB" dirty="0" err="1"/>
              <a:t>technische</a:t>
            </a:r>
            <a:r>
              <a:rPr lang="en-GB" dirty="0"/>
              <a:t> </a:t>
            </a:r>
            <a:r>
              <a:rPr lang="en-GB" dirty="0" err="1"/>
              <a:t>Geschäftsanwender</a:t>
            </a:r>
            <a:r>
              <a:rPr lang="en-GB" dirty="0"/>
              <a:t> </a:t>
            </a:r>
            <a:r>
              <a:rPr lang="en-GB" dirty="0" err="1"/>
              <a:t>erkennbar</a:t>
            </a:r>
            <a:r>
              <a:rPr lang="en-GB" dirty="0"/>
              <a:t>/</a:t>
            </a:r>
            <a:r>
              <a:rPr lang="en-GB" dirty="0" err="1"/>
              <a:t>verständlich</a:t>
            </a:r>
            <a:r>
              <a:rPr lang="en-GB" dirty="0"/>
              <a:t> sein</a:t>
            </a:r>
            <a:endParaRPr lang="en-US" dirty="0"/>
          </a:p>
          <a:p>
            <a:pPr marL="457200" lvl="1" indent="0">
              <a:buNone/>
            </a:pPr>
            <a:endParaRPr lang="en-US"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8</a:t>
            </a:fld>
            <a:endParaRPr lang="de-DE"/>
          </a:p>
        </p:txBody>
      </p:sp>
    </p:spTree>
    <p:extLst>
      <p:ext uri="{BB962C8B-B14F-4D97-AF65-F5344CB8AC3E}">
        <p14:creationId xmlns:p14="http://schemas.microsoft.com/office/powerpoint/2010/main" val="2804219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Office Online Server (Bereitstellung Teil1)</a:t>
            </a:r>
          </a:p>
        </p:txBody>
      </p:sp>
      <p:sp>
        <p:nvSpPr>
          <p:cNvPr id="3" name="Inhaltsplatzhalter 2"/>
          <p:cNvSpPr>
            <a:spLocks noGrp="1"/>
          </p:cNvSpPr>
          <p:nvPr>
            <p:ph idx="1"/>
          </p:nvPr>
        </p:nvSpPr>
        <p:spPr/>
        <p:txBody>
          <a:bodyPr/>
          <a:lstStyle/>
          <a:p>
            <a:r>
              <a:rPr lang="de-DE" dirty="0" err="1"/>
              <a:t>Memberserver</a:t>
            </a:r>
            <a:r>
              <a:rPr lang="de-DE" dirty="0"/>
              <a:t> ohne bestehenden Webservice</a:t>
            </a:r>
          </a:p>
          <a:p>
            <a:r>
              <a:rPr lang="de-DE" dirty="0"/>
              <a:t>Voraussetzungen installieren</a:t>
            </a:r>
          </a:p>
          <a:p>
            <a:pPr marL="0" indent="0">
              <a:buNone/>
            </a:pPr>
            <a:r>
              <a:rPr lang="de-DE" sz="1800" dirty="0"/>
              <a:t>Add-</a:t>
            </a:r>
            <a:r>
              <a:rPr lang="de-DE" sz="1800" dirty="0" err="1"/>
              <a:t>WindowsFeature</a:t>
            </a:r>
            <a:r>
              <a:rPr lang="de-DE" sz="1800" dirty="0"/>
              <a:t> Web-Server,Web-Mgmt-Tools,Web-Mgmt-Console,Web-WebServer,Web-Common-Http,Web-Default-Doc,Web-Static-Content,Web-Performance,Web-Stat-Compression,Web-Dyn-Compression,Web-Security,Web-Filtering,Web-Windows-Auth,Web-App-Dev,Web-Net-Ext45,Web-Asp-Net45,Web-ISAPI-Ext,Web-ISAPI-Filter,Web-Includes,InkandHandwritingServices,NET-Framework-Features,NET-Framework-Core,NET-HTTP-Activation,NET-Non-HTTP-Activ,NET-WCF-HTTP-Activation45,Windows-Identity-Foundation</a:t>
            </a:r>
          </a:p>
          <a:p>
            <a:pPr marL="0" indent="0">
              <a:buNone/>
            </a:pPr>
            <a:endParaRPr lang="de-DE" sz="1800" dirty="0"/>
          </a:p>
          <a:p>
            <a:r>
              <a:rPr lang="de-DE" dirty="0" err="1"/>
              <a:t>Reboot</a:t>
            </a: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80</a:t>
            </a:fld>
            <a:endParaRPr lang="de-DE"/>
          </a:p>
        </p:txBody>
      </p:sp>
    </p:spTree>
    <p:extLst>
      <p:ext uri="{BB962C8B-B14F-4D97-AF65-F5344CB8AC3E}">
        <p14:creationId xmlns:p14="http://schemas.microsoft.com/office/powerpoint/2010/main" val="35951594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Office Online Server (Bereitstellung Teil2)</a:t>
            </a:r>
          </a:p>
        </p:txBody>
      </p:sp>
      <p:sp>
        <p:nvSpPr>
          <p:cNvPr id="3" name="Inhaltsplatzhalter 2"/>
          <p:cNvSpPr>
            <a:spLocks noGrp="1"/>
          </p:cNvSpPr>
          <p:nvPr>
            <p:ph idx="1"/>
          </p:nvPr>
        </p:nvSpPr>
        <p:spPr/>
        <p:txBody>
          <a:bodyPr/>
          <a:lstStyle/>
          <a:p>
            <a:r>
              <a:rPr lang="de-DE" dirty="0"/>
              <a:t>Installation via GUI (Installationspfad)</a:t>
            </a:r>
          </a:p>
          <a:p>
            <a:r>
              <a:rPr lang="de-DE" dirty="0"/>
              <a:t>Konfiguration via Shell</a:t>
            </a:r>
          </a:p>
          <a:p>
            <a:pPr marL="457200" lvl="1" indent="0">
              <a:buNone/>
            </a:pPr>
            <a:r>
              <a:rPr lang="de-DE" sz="2000" dirty="0"/>
              <a:t>New-</a:t>
            </a:r>
            <a:r>
              <a:rPr lang="de-DE" sz="2000" dirty="0" err="1"/>
              <a:t>OfficeWebAppsFarm</a:t>
            </a:r>
            <a:r>
              <a:rPr lang="de-DE" sz="2000" dirty="0"/>
              <a:t> –</a:t>
            </a:r>
            <a:r>
              <a:rPr lang="de-DE" sz="2000" dirty="0" err="1"/>
              <a:t>InternalURL</a:t>
            </a:r>
            <a:r>
              <a:rPr lang="de-DE" sz="2000" dirty="0"/>
              <a:t> http://&lt;FQDNServername&gt; -</a:t>
            </a:r>
            <a:r>
              <a:rPr lang="de-DE" sz="2000" dirty="0" err="1"/>
              <a:t>AllowHttp</a:t>
            </a:r>
            <a:r>
              <a:rPr lang="de-DE" sz="2000" dirty="0"/>
              <a:t> -</a:t>
            </a:r>
            <a:r>
              <a:rPr lang="de-DE" sz="2000" dirty="0" err="1"/>
              <a:t>EditingEnabled</a:t>
            </a:r>
            <a:endParaRPr lang="de-DE" sz="2000" dirty="0"/>
          </a:p>
          <a:p>
            <a:pPr marL="457200" lvl="1"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81</a:t>
            </a:fld>
            <a:endParaRPr lang="de-DE"/>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663" y="3385038"/>
            <a:ext cx="4223632" cy="3072667"/>
          </a:xfrm>
          <a:prstGeom prst="rect">
            <a:avLst/>
          </a:prstGeom>
        </p:spPr>
      </p:pic>
    </p:spTree>
    <p:extLst>
      <p:ext uri="{BB962C8B-B14F-4D97-AF65-F5344CB8AC3E}">
        <p14:creationId xmlns:p14="http://schemas.microsoft.com/office/powerpoint/2010/main" val="2254378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Office Online Server (Bereitstellung Teil3)</a:t>
            </a:r>
          </a:p>
        </p:txBody>
      </p:sp>
      <p:sp>
        <p:nvSpPr>
          <p:cNvPr id="3" name="Inhaltsplatzhalter 2"/>
          <p:cNvSpPr>
            <a:spLocks noGrp="1"/>
          </p:cNvSpPr>
          <p:nvPr>
            <p:ph idx="1"/>
          </p:nvPr>
        </p:nvSpPr>
        <p:spPr/>
        <p:txBody>
          <a:bodyPr>
            <a:normAutofit fontScale="70000" lnSpcReduction="20000"/>
          </a:bodyPr>
          <a:lstStyle/>
          <a:p>
            <a:pPr marL="0" indent="0">
              <a:buNone/>
            </a:pPr>
            <a:r>
              <a:rPr lang="de-DE" sz="3400" b="1" dirty="0" err="1"/>
              <a:t>Sharepoint</a:t>
            </a:r>
            <a:r>
              <a:rPr lang="de-DE" sz="3400" b="1" dirty="0"/>
              <a:t> mit „Office Online Server“ verbinden</a:t>
            </a:r>
          </a:p>
          <a:p>
            <a:pPr marL="0" indent="0">
              <a:buNone/>
            </a:pPr>
            <a:endParaRPr lang="de-DE" dirty="0"/>
          </a:p>
          <a:p>
            <a:pPr marL="0" indent="0">
              <a:buNone/>
            </a:pPr>
            <a:r>
              <a:rPr lang="de-DE" sz="2000" b="1" dirty="0"/>
              <a:t>Für die Verbindung</a:t>
            </a:r>
            <a:r>
              <a:rPr lang="de-DE" sz="2000" dirty="0"/>
              <a:t>:	</a:t>
            </a:r>
            <a:r>
              <a:rPr lang="de-DE" sz="2300" dirty="0"/>
              <a:t>New-</a:t>
            </a:r>
            <a:r>
              <a:rPr lang="de-DE" sz="2300" dirty="0" err="1"/>
              <a:t>SPWopiBinding</a:t>
            </a:r>
            <a:r>
              <a:rPr lang="de-DE" sz="2300" dirty="0"/>
              <a:t> –</a:t>
            </a:r>
            <a:r>
              <a:rPr lang="de-DE" sz="2300" dirty="0" err="1"/>
              <a:t>ServerName</a:t>
            </a:r>
            <a:r>
              <a:rPr lang="de-DE" sz="2300" dirty="0"/>
              <a:t> &lt;FQDN-</a:t>
            </a:r>
            <a:r>
              <a:rPr lang="de-DE" sz="2300" dirty="0" err="1"/>
              <a:t>OfficeOnlineServer</a:t>
            </a:r>
            <a:r>
              <a:rPr lang="de-DE" sz="2300" dirty="0"/>
              <a:t>&gt; -</a:t>
            </a:r>
            <a:r>
              <a:rPr lang="de-DE" sz="2300" dirty="0" err="1"/>
              <a:t>AllowHttp</a:t>
            </a:r>
            <a:endParaRPr lang="de-DE" sz="2300" dirty="0"/>
          </a:p>
          <a:p>
            <a:pPr marL="0" indent="0">
              <a:buNone/>
            </a:pPr>
            <a:endParaRPr lang="de-DE" sz="2000" dirty="0"/>
          </a:p>
          <a:p>
            <a:pPr marL="0" indent="0">
              <a:buNone/>
            </a:pPr>
            <a:r>
              <a:rPr lang="de-DE" sz="2000" b="1" dirty="0"/>
              <a:t>SOAP</a:t>
            </a:r>
            <a:r>
              <a:rPr lang="de-DE" sz="2000" dirty="0"/>
              <a:t>:		</a:t>
            </a:r>
            <a:r>
              <a:rPr lang="de-DE" sz="2300" dirty="0"/>
              <a:t>$Farm = </a:t>
            </a:r>
            <a:r>
              <a:rPr lang="de-DE" sz="2300" dirty="0" err="1"/>
              <a:t>Get-SPFarm</a:t>
            </a:r>
            <a:endParaRPr lang="de-DE" sz="2300" dirty="0"/>
          </a:p>
          <a:p>
            <a:pPr marL="0" indent="0">
              <a:buNone/>
            </a:pPr>
            <a:r>
              <a:rPr lang="de-DE" sz="2300" dirty="0"/>
              <a:t>		$</a:t>
            </a:r>
            <a:r>
              <a:rPr lang="de-DE" sz="2300" dirty="0" err="1"/>
              <a:t>Farm.Properties.Add</a:t>
            </a:r>
            <a:r>
              <a:rPr lang="de-DE" sz="2300" dirty="0"/>
              <a:t>("</a:t>
            </a:r>
            <a:r>
              <a:rPr lang="de-DE" sz="2300" dirty="0" err="1"/>
              <a:t>WopiLegacySoapSupport</a:t>
            </a:r>
            <a:r>
              <a:rPr lang="de-DE" sz="2300" dirty="0"/>
              <a:t>", "&lt;URL&gt;/x/_</a:t>
            </a:r>
            <a:r>
              <a:rPr lang="de-DE" sz="2300" dirty="0" err="1"/>
              <a:t>vti_bin</a:t>
            </a:r>
            <a:r>
              <a:rPr lang="de-DE" sz="2300" dirty="0"/>
              <a:t>/ExcelServiceInternal.asmx");</a:t>
            </a:r>
          </a:p>
          <a:p>
            <a:pPr marL="0" indent="0">
              <a:buNone/>
            </a:pPr>
            <a:r>
              <a:rPr lang="de-DE" sz="2300" dirty="0"/>
              <a:t>		$</a:t>
            </a:r>
            <a:r>
              <a:rPr lang="de-DE" sz="2300" dirty="0" err="1"/>
              <a:t>Farm.Update</a:t>
            </a:r>
            <a:r>
              <a:rPr lang="de-DE" sz="2300" dirty="0"/>
              <a:t>();</a:t>
            </a:r>
          </a:p>
          <a:p>
            <a:pPr marL="0" indent="0">
              <a:buNone/>
            </a:pPr>
            <a:endParaRPr lang="de-DE" sz="2000" dirty="0"/>
          </a:p>
          <a:p>
            <a:pPr marL="0" indent="0">
              <a:buNone/>
            </a:pPr>
            <a:endParaRPr lang="de-DE" sz="2000" dirty="0"/>
          </a:p>
          <a:p>
            <a:pPr marL="0" indent="0">
              <a:buNone/>
            </a:pPr>
            <a:r>
              <a:rPr lang="de-DE" sz="1800" b="1" dirty="0" err="1"/>
              <a:t>SecureStore</a:t>
            </a:r>
            <a:r>
              <a:rPr lang="de-DE" sz="1800" dirty="0"/>
              <a:t>:		</a:t>
            </a:r>
            <a:r>
              <a:rPr lang="de-DE" sz="2300" dirty="0"/>
              <a:t>Set-</a:t>
            </a:r>
            <a:r>
              <a:rPr lang="de-DE" sz="2300" dirty="0" err="1"/>
              <a:t>OfficeWebAppsFarm</a:t>
            </a:r>
            <a:r>
              <a:rPr lang="de-DE" sz="2300" dirty="0"/>
              <a:t> -</a:t>
            </a:r>
            <a:r>
              <a:rPr lang="de-DE" sz="2300" dirty="0" err="1"/>
              <a:t>AllowHttpSecureStoreConnections</a:t>
            </a:r>
            <a:r>
              <a:rPr lang="de-DE" sz="2300" dirty="0"/>
              <a:t>:$</a:t>
            </a:r>
            <a:r>
              <a:rPr lang="de-DE" sz="2300" dirty="0" err="1"/>
              <a:t>true</a:t>
            </a:r>
            <a:endParaRPr lang="de-DE" sz="2300" dirty="0"/>
          </a:p>
          <a:p>
            <a:pPr marL="0" indent="0">
              <a:buNone/>
            </a:pPr>
            <a:endParaRPr lang="de-DE" sz="2000" dirty="0"/>
          </a:p>
          <a:p>
            <a:pPr marL="0" indent="0">
              <a:buNone/>
            </a:pPr>
            <a:endParaRPr lang="de-DE" sz="2000" dirty="0"/>
          </a:p>
          <a:p>
            <a:pPr marL="0" indent="0">
              <a:buNone/>
            </a:pPr>
            <a:endParaRPr lang="de-DE" sz="2000" dirty="0"/>
          </a:p>
          <a:p>
            <a:pPr marL="0" indent="0">
              <a:buNone/>
            </a:pPr>
            <a:r>
              <a:rPr lang="de-DE" sz="2000" b="1" dirty="0"/>
              <a:t>Für SSL ist noch ein gültiges Zertifikat notwendig!</a:t>
            </a:r>
          </a:p>
          <a:p>
            <a:pPr marL="0" indent="0">
              <a:buNone/>
            </a:pPr>
            <a:endParaRPr lang="de-DE" sz="2000" dirty="0"/>
          </a:p>
          <a:p>
            <a:pPr marL="0" indent="0">
              <a:buNone/>
            </a:pPr>
            <a:endParaRPr lang="de-DE" sz="2000" dirty="0"/>
          </a:p>
        </p:txBody>
      </p:sp>
      <p:sp>
        <p:nvSpPr>
          <p:cNvPr id="4" name="Foliennummernplatzhalter 3"/>
          <p:cNvSpPr>
            <a:spLocks noGrp="1"/>
          </p:cNvSpPr>
          <p:nvPr>
            <p:ph type="sldNum" sz="quarter" idx="12"/>
          </p:nvPr>
        </p:nvSpPr>
        <p:spPr/>
        <p:txBody>
          <a:bodyPr/>
          <a:lstStyle/>
          <a:p>
            <a:fld id="{62F8B784-6BE8-4121-A5DD-184BF916DF1B}" type="slidenum">
              <a:rPr lang="de-DE" smtClean="0"/>
              <a:t>82</a:t>
            </a:fld>
            <a:endParaRPr lang="de-DE"/>
          </a:p>
        </p:txBody>
      </p:sp>
    </p:spTree>
    <p:extLst>
      <p:ext uri="{BB962C8B-B14F-4D97-AF65-F5344CB8AC3E}">
        <p14:creationId xmlns:p14="http://schemas.microsoft.com/office/powerpoint/2010/main" val="8904734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C6347F-4C11-42EF-A2C1-9E318B7E0E75}"/>
              </a:ext>
            </a:extLst>
          </p:cNvPr>
          <p:cNvSpPr>
            <a:spLocks noGrp="1"/>
          </p:cNvSpPr>
          <p:nvPr>
            <p:ph type="title"/>
          </p:nvPr>
        </p:nvSpPr>
        <p:spPr/>
        <p:txBody>
          <a:bodyPr/>
          <a:lstStyle/>
          <a:p>
            <a:r>
              <a:rPr lang="de-DE" dirty="0"/>
              <a:t>Modul 11</a:t>
            </a:r>
          </a:p>
        </p:txBody>
      </p:sp>
      <p:sp>
        <p:nvSpPr>
          <p:cNvPr id="3" name="Inhaltsplatzhalter 2">
            <a:extLst>
              <a:ext uri="{FF2B5EF4-FFF2-40B4-BE49-F238E27FC236}">
                <a16:creationId xmlns:a16="http://schemas.microsoft.com/office/drawing/2014/main" id="{BD0F5632-84CA-48B6-95C2-4FAC0EA610B7}"/>
              </a:ext>
            </a:extLst>
          </p:cNvPr>
          <p:cNvSpPr>
            <a:spLocks noGrp="1"/>
          </p:cNvSpPr>
          <p:nvPr>
            <p:ph idx="1"/>
          </p:nvPr>
        </p:nvSpPr>
        <p:spPr/>
        <p:txBody>
          <a:bodyPr>
            <a:normAutofit/>
          </a:bodyPr>
          <a:lstStyle/>
          <a:p>
            <a:pPr marL="0" indent="0">
              <a:buNone/>
            </a:pPr>
            <a:endParaRPr lang="de-DE" sz="4800" dirty="0"/>
          </a:p>
          <a:p>
            <a:pPr marL="0" indent="0">
              <a:buNone/>
            </a:pPr>
            <a:r>
              <a:rPr lang="de-DE" sz="4800" dirty="0"/>
              <a:t>Workflows</a:t>
            </a:r>
          </a:p>
        </p:txBody>
      </p:sp>
      <p:sp>
        <p:nvSpPr>
          <p:cNvPr id="4" name="Foliennummernplatzhalter 3">
            <a:extLst>
              <a:ext uri="{FF2B5EF4-FFF2-40B4-BE49-F238E27FC236}">
                <a16:creationId xmlns:a16="http://schemas.microsoft.com/office/drawing/2014/main" id="{4F127A37-6955-4A95-9DA4-24E28CB1BD59}"/>
              </a:ext>
            </a:extLst>
          </p:cNvPr>
          <p:cNvSpPr>
            <a:spLocks noGrp="1"/>
          </p:cNvSpPr>
          <p:nvPr>
            <p:ph type="sldNum" sz="quarter" idx="12"/>
          </p:nvPr>
        </p:nvSpPr>
        <p:spPr/>
        <p:txBody>
          <a:bodyPr/>
          <a:lstStyle/>
          <a:p>
            <a:fld id="{62F8B784-6BE8-4121-A5DD-184BF916DF1B}" type="slidenum">
              <a:rPr lang="de-DE" smtClean="0"/>
              <a:t>83</a:t>
            </a:fld>
            <a:endParaRPr lang="de-DE"/>
          </a:p>
        </p:txBody>
      </p:sp>
    </p:spTree>
    <p:extLst>
      <p:ext uri="{BB962C8B-B14F-4D97-AF65-F5344CB8AC3E}">
        <p14:creationId xmlns:p14="http://schemas.microsoft.com/office/powerpoint/2010/main" val="2226114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Workflows</a:t>
            </a:r>
          </a:p>
        </p:txBody>
      </p:sp>
      <p:sp>
        <p:nvSpPr>
          <p:cNvPr id="3" name="Inhaltsplatzhalter 2"/>
          <p:cNvSpPr>
            <a:spLocks noGrp="1"/>
          </p:cNvSpPr>
          <p:nvPr>
            <p:ph idx="1"/>
          </p:nvPr>
        </p:nvSpPr>
        <p:spPr/>
        <p:txBody>
          <a:bodyPr/>
          <a:lstStyle/>
          <a:p>
            <a:r>
              <a:rPr lang="de-DE" dirty="0"/>
              <a:t>Automatische Prozesse</a:t>
            </a:r>
          </a:p>
          <a:p>
            <a:r>
              <a:rPr lang="de-DE" dirty="0"/>
              <a:t>Stufen</a:t>
            </a:r>
          </a:p>
          <a:p>
            <a:pPr lvl="1"/>
            <a:r>
              <a:rPr lang="de-DE" dirty="0"/>
              <a:t>OOB-Workflows (</a:t>
            </a:r>
            <a:r>
              <a:rPr lang="de-DE" dirty="0" err="1"/>
              <a:t>SitecollectionFeatures</a:t>
            </a:r>
            <a:r>
              <a:rPr lang="de-DE" dirty="0"/>
              <a:t>) 2010</a:t>
            </a:r>
          </a:p>
          <a:p>
            <a:pPr lvl="1"/>
            <a:r>
              <a:rPr lang="de-DE" dirty="0" err="1"/>
              <a:t>SharepointDesignerWorkflows</a:t>
            </a:r>
            <a:r>
              <a:rPr lang="de-DE" dirty="0"/>
              <a:t> 2013</a:t>
            </a:r>
          </a:p>
          <a:p>
            <a:pPr lvl="1"/>
            <a:r>
              <a:rPr lang="de-DE" dirty="0" err="1"/>
              <a:t>VisualStudio</a:t>
            </a:r>
            <a:r>
              <a:rPr lang="de-DE" dirty="0"/>
              <a:t>; </a:t>
            </a:r>
            <a:r>
              <a:rPr lang="de-DE" dirty="0" err="1"/>
              <a:t>Nintex</a:t>
            </a:r>
            <a:r>
              <a:rPr lang="de-DE" dirty="0"/>
              <a:t>; K2</a:t>
            </a:r>
          </a:p>
          <a:p>
            <a:pPr lvl="1"/>
            <a:endParaRPr lang="de-DE" dirty="0"/>
          </a:p>
          <a:p>
            <a:r>
              <a:rPr lang="de-DE" dirty="0"/>
              <a:t>Verknüpfung</a:t>
            </a:r>
          </a:p>
          <a:p>
            <a:pPr lvl="1"/>
            <a:r>
              <a:rPr lang="de-DE" dirty="0"/>
              <a:t>Liste oder Bibliothek</a:t>
            </a:r>
          </a:p>
          <a:p>
            <a:pPr lvl="1"/>
            <a:r>
              <a:rPr lang="de-DE" dirty="0"/>
              <a:t>Inhaltstyp</a:t>
            </a:r>
          </a:p>
          <a:p>
            <a:pPr lvl="1"/>
            <a:r>
              <a:rPr lang="de-DE" dirty="0"/>
              <a:t>Website</a:t>
            </a:r>
          </a:p>
        </p:txBody>
      </p:sp>
      <p:sp>
        <p:nvSpPr>
          <p:cNvPr id="4" name="Foliennummernplatzhalter 3"/>
          <p:cNvSpPr>
            <a:spLocks noGrp="1"/>
          </p:cNvSpPr>
          <p:nvPr>
            <p:ph type="sldNum" sz="quarter" idx="12"/>
          </p:nvPr>
        </p:nvSpPr>
        <p:spPr/>
        <p:txBody>
          <a:bodyPr/>
          <a:lstStyle/>
          <a:p>
            <a:fld id="{62F8B784-6BE8-4121-A5DD-184BF916DF1B}" type="slidenum">
              <a:rPr lang="de-DE" smtClean="0"/>
              <a:t>84</a:t>
            </a:fld>
            <a:endParaRPr lang="de-DE"/>
          </a:p>
        </p:txBody>
      </p:sp>
    </p:spTree>
    <p:extLst>
      <p:ext uri="{BB962C8B-B14F-4D97-AF65-F5344CB8AC3E}">
        <p14:creationId xmlns:p14="http://schemas.microsoft.com/office/powerpoint/2010/main" val="1158648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Workflows (</a:t>
            </a:r>
            <a:r>
              <a:rPr lang="de-DE" dirty="0" err="1"/>
              <a:t>SharepointDesigner</a:t>
            </a:r>
            <a:r>
              <a:rPr lang="de-DE" dirty="0"/>
              <a:t> 2013)</a:t>
            </a:r>
          </a:p>
        </p:txBody>
      </p:sp>
      <p:sp>
        <p:nvSpPr>
          <p:cNvPr id="4" name="Foliennummernplatzhalter 3"/>
          <p:cNvSpPr>
            <a:spLocks noGrp="1"/>
          </p:cNvSpPr>
          <p:nvPr>
            <p:ph type="sldNum" sz="quarter" idx="12"/>
          </p:nvPr>
        </p:nvSpPr>
        <p:spPr/>
        <p:txBody>
          <a:bodyPr/>
          <a:lstStyle/>
          <a:p>
            <a:fld id="{62F8B784-6BE8-4121-A5DD-184BF916DF1B}" type="slidenum">
              <a:rPr lang="de-DE" smtClean="0"/>
              <a:t>85</a:t>
            </a:fld>
            <a:endParaRPr lang="de-DE"/>
          </a:p>
        </p:txBody>
      </p:sp>
      <p:sp>
        <p:nvSpPr>
          <p:cNvPr id="9" name="Inhaltsplatzhalter 8"/>
          <p:cNvSpPr>
            <a:spLocks noGrp="1"/>
          </p:cNvSpPr>
          <p:nvPr>
            <p:ph idx="1"/>
          </p:nvPr>
        </p:nvSpPr>
        <p:spPr>
          <a:xfrm>
            <a:off x="926122" y="1617785"/>
            <a:ext cx="10515600" cy="4844561"/>
          </a:xfrm>
        </p:spPr>
        <p:txBody>
          <a:bodyPr>
            <a:normAutofit/>
          </a:bodyPr>
          <a:lstStyle/>
          <a:p>
            <a:r>
              <a:rPr lang="de-DE" sz="2000" dirty="0"/>
              <a:t>Technisch 2010</a:t>
            </a:r>
          </a:p>
          <a:p>
            <a:r>
              <a:rPr lang="de-DE" sz="2000" dirty="0"/>
              <a:t>Schritte</a:t>
            </a:r>
          </a:p>
          <a:p>
            <a:r>
              <a:rPr lang="de-DE" sz="2000" dirty="0" err="1"/>
              <a:t>If-else</a:t>
            </a:r>
            <a:endParaRPr lang="de-DE" sz="2000" dirty="0"/>
          </a:p>
          <a:p>
            <a:r>
              <a:rPr lang="de-DE" sz="2000" dirty="0"/>
              <a:t>Block</a:t>
            </a:r>
          </a:p>
        </p:txBody>
      </p:sp>
      <p:pic>
        <p:nvPicPr>
          <p:cNvPr id="10" name="Grafik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22" y="3552092"/>
            <a:ext cx="3541503" cy="2634764"/>
          </a:xfrm>
          <a:prstGeom prst="rect">
            <a:avLst/>
          </a:prstGeom>
        </p:spPr>
      </p:pic>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519" y="1631978"/>
            <a:ext cx="6888125" cy="2649875"/>
          </a:xfrm>
          <a:prstGeom prst="rect">
            <a:avLst/>
          </a:prstGeom>
        </p:spPr>
      </p:pic>
      <p:sp>
        <p:nvSpPr>
          <p:cNvPr id="12" name="Pfeil nach oben 11"/>
          <p:cNvSpPr/>
          <p:nvPr/>
        </p:nvSpPr>
        <p:spPr>
          <a:xfrm>
            <a:off x="2804746" y="5917223"/>
            <a:ext cx="140677" cy="43912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77934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Workflowmanager 1.0</a:t>
            </a:r>
          </a:p>
        </p:txBody>
      </p:sp>
      <p:sp>
        <p:nvSpPr>
          <p:cNvPr id="3" name="Inhaltsplatzhalter 2"/>
          <p:cNvSpPr>
            <a:spLocks noGrp="1"/>
          </p:cNvSpPr>
          <p:nvPr>
            <p:ph idx="1"/>
          </p:nvPr>
        </p:nvSpPr>
        <p:spPr/>
        <p:txBody>
          <a:bodyPr/>
          <a:lstStyle/>
          <a:p>
            <a:r>
              <a:rPr lang="de-DE" dirty="0"/>
              <a:t>Stellt eine eigene </a:t>
            </a:r>
            <a:r>
              <a:rPr lang="de-DE" dirty="0" err="1"/>
              <a:t>WorkflowManagerFarm</a:t>
            </a:r>
            <a:r>
              <a:rPr lang="de-DE" dirty="0"/>
              <a:t> bereit</a:t>
            </a:r>
          </a:p>
          <a:p>
            <a:r>
              <a:rPr lang="de-DE" dirty="0"/>
              <a:t>Einzel- oder </a:t>
            </a:r>
            <a:r>
              <a:rPr lang="de-DE" dirty="0" err="1"/>
              <a:t>MultiServerFarm</a:t>
            </a:r>
            <a:endParaRPr lang="de-DE" dirty="0"/>
          </a:p>
          <a:p>
            <a:r>
              <a:rPr lang="de-DE" dirty="0"/>
              <a:t>Bietet im </a:t>
            </a:r>
            <a:r>
              <a:rPr lang="de-DE" dirty="0" err="1"/>
              <a:t>SharepointDesigner</a:t>
            </a:r>
            <a:r>
              <a:rPr lang="de-DE" dirty="0"/>
              <a:t> zusätzlich „Schleifen“ und „Stufen“ an</a:t>
            </a:r>
          </a:p>
          <a:p>
            <a:r>
              <a:rPr lang="de-DE" dirty="0"/>
              <a:t>Verteilt die Last auf die </a:t>
            </a:r>
            <a:r>
              <a:rPr lang="de-DE" dirty="0" err="1"/>
              <a:t>WorkflowManagerServer</a:t>
            </a:r>
            <a:endParaRPr lang="de-DE" dirty="0"/>
          </a:p>
          <a:p>
            <a:r>
              <a:rPr lang="de-DE" dirty="0"/>
              <a:t>Wird via Webservice angesprochen</a:t>
            </a:r>
          </a:p>
        </p:txBody>
      </p:sp>
      <p:sp>
        <p:nvSpPr>
          <p:cNvPr id="4" name="Foliennummernplatzhalter 3"/>
          <p:cNvSpPr>
            <a:spLocks noGrp="1"/>
          </p:cNvSpPr>
          <p:nvPr>
            <p:ph type="sldNum" sz="quarter" idx="12"/>
          </p:nvPr>
        </p:nvSpPr>
        <p:spPr/>
        <p:txBody>
          <a:bodyPr/>
          <a:lstStyle/>
          <a:p>
            <a:fld id="{62F8B784-6BE8-4121-A5DD-184BF916DF1B}" type="slidenum">
              <a:rPr lang="de-DE" smtClean="0"/>
              <a:t>86</a:t>
            </a:fld>
            <a:endParaRPr lang="de-DE"/>
          </a:p>
        </p:txBody>
      </p:sp>
    </p:spTree>
    <p:extLst>
      <p:ext uri="{BB962C8B-B14F-4D97-AF65-F5344CB8AC3E}">
        <p14:creationId xmlns:p14="http://schemas.microsoft.com/office/powerpoint/2010/main" val="8430423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Workflows (</a:t>
            </a:r>
            <a:r>
              <a:rPr lang="de-DE" dirty="0" err="1"/>
              <a:t>SharepointDesigner</a:t>
            </a:r>
            <a:r>
              <a:rPr lang="de-DE" dirty="0"/>
              <a:t> 2013)</a:t>
            </a:r>
          </a:p>
        </p:txBody>
      </p:sp>
      <p:sp>
        <p:nvSpPr>
          <p:cNvPr id="3" name="Inhaltsplatzhalter 2"/>
          <p:cNvSpPr>
            <a:spLocks noGrp="1"/>
          </p:cNvSpPr>
          <p:nvPr>
            <p:ph idx="1"/>
          </p:nvPr>
        </p:nvSpPr>
        <p:spPr/>
        <p:txBody>
          <a:bodyPr/>
          <a:lstStyle/>
          <a:p>
            <a:r>
              <a:rPr lang="de-DE" dirty="0"/>
              <a:t>Technisch 2013 </a:t>
            </a:r>
            <a:r>
              <a:rPr lang="de-DE" sz="2000" dirty="0"/>
              <a:t>(</a:t>
            </a:r>
            <a:r>
              <a:rPr lang="de-DE" sz="2000" dirty="0" err="1"/>
              <a:t>WorkflowManager</a:t>
            </a:r>
            <a:r>
              <a:rPr lang="de-DE" sz="2000" dirty="0"/>
              <a:t> 1.0 notwendig)</a:t>
            </a:r>
          </a:p>
          <a:p>
            <a:r>
              <a:rPr lang="de-DE" sz="2000" dirty="0"/>
              <a:t>Stufen</a:t>
            </a:r>
          </a:p>
          <a:p>
            <a:r>
              <a:rPr lang="de-DE" sz="2000" dirty="0"/>
              <a:t>Schritte</a:t>
            </a:r>
          </a:p>
          <a:p>
            <a:r>
              <a:rPr lang="de-DE" sz="2000" dirty="0" err="1"/>
              <a:t>If-else</a:t>
            </a:r>
            <a:endParaRPr lang="de-DE" sz="2000" dirty="0"/>
          </a:p>
          <a:p>
            <a:r>
              <a:rPr lang="de-DE" sz="2000" dirty="0"/>
              <a:t>Block</a:t>
            </a:r>
          </a:p>
          <a:p>
            <a:r>
              <a:rPr lang="de-DE" sz="2000" dirty="0"/>
              <a:t>Schleifen</a:t>
            </a:r>
          </a:p>
          <a:p>
            <a:endParaRPr lang="de-DE" sz="2000" dirty="0"/>
          </a:p>
        </p:txBody>
      </p:sp>
      <p:sp>
        <p:nvSpPr>
          <p:cNvPr id="4" name="Foliennummernplatzhalter 3"/>
          <p:cNvSpPr>
            <a:spLocks noGrp="1"/>
          </p:cNvSpPr>
          <p:nvPr>
            <p:ph type="sldNum" sz="quarter" idx="12"/>
          </p:nvPr>
        </p:nvSpPr>
        <p:spPr/>
        <p:txBody>
          <a:bodyPr/>
          <a:lstStyle/>
          <a:p>
            <a:fld id="{62F8B784-6BE8-4121-A5DD-184BF916DF1B}" type="slidenum">
              <a:rPr lang="de-DE" smtClean="0"/>
              <a:t>87</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9823" y="2599810"/>
            <a:ext cx="6356574" cy="3420352"/>
          </a:xfrm>
          <a:prstGeom prst="rect">
            <a:avLst/>
          </a:prstGeom>
        </p:spPr>
      </p:pic>
    </p:spTree>
    <p:extLst>
      <p:ext uri="{BB962C8B-B14F-4D97-AF65-F5344CB8AC3E}">
        <p14:creationId xmlns:p14="http://schemas.microsoft.com/office/powerpoint/2010/main" val="18239938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18DD45-9324-442F-AED3-1A1FD3253070}"/>
              </a:ext>
            </a:extLst>
          </p:cNvPr>
          <p:cNvSpPr>
            <a:spLocks noGrp="1"/>
          </p:cNvSpPr>
          <p:nvPr>
            <p:ph type="title"/>
          </p:nvPr>
        </p:nvSpPr>
        <p:spPr/>
        <p:txBody>
          <a:bodyPr/>
          <a:lstStyle/>
          <a:p>
            <a:r>
              <a:rPr lang="de-DE" dirty="0"/>
              <a:t>Modul 12</a:t>
            </a:r>
          </a:p>
        </p:txBody>
      </p:sp>
      <p:sp>
        <p:nvSpPr>
          <p:cNvPr id="3" name="Inhaltsplatzhalter 2">
            <a:extLst>
              <a:ext uri="{FF2B5EF4-FFF2-40B4-BE49-F238E27FC236}">
                <a16:creationId xmlns:a16="http://schemas.microsoft.com/office/drawing/2014/main" id="{F71A7FE3-CA94-4B97-9020-1FECE8AD406D}"/>
              </a:ext>
            </a:extLst>
          </p:cNvPr>
          <p:cNvSpPr>
            <a:spLocks noGrp="1"/>
          </p:cNvSpPr>
          <p:nvPr>
            <p:ph idx="1"/>
          </p:nvPr>
        </p:nvSpPr>
        <p:spPr/>
        <p:txBody>
          <a:bodyPr>
            <a:normAutofit/>
          </a:bodyPr>
          <a:lstStyle/>
          <a:p>
            <a:pPr marL="0" indent="0">
              <a:buNone/>
            </a:pPr>
            <a:endParaRPr lang="de-DE" sz="4800" dirty="0"/>
          </a:p>
          <a:p>
            <a:pPr marL="0" indent="0">
              <a:buNone/>
            </a:pPr>
            <a:r>
              <a:rPr lang="de-DE" sz="4800" dirty="0"/>
              <a:t>Nützliche Features</a:t>
            </a:r>
          </a:p>
        </p:txBody>
      </p:sp>
      <p:sp>
        <p:nvSpPr>
          <p:cNvPr id="4" name="Foliennummernplatzhalter 3">
            <a:extLst>
              <a:ext uri="{FF2B5EF4-FFF2-40B4-BE49-F238E27FC236}">
                <a16:creationId xmlns:a16="http://schemas.microsoft.com/office/drawing/2014/main" id="{BDD0CDF6-456E-4A6A-90E6-681AAD59E1F5}"/>
              </a:ext>
            </a:extLst>
          </p:cNvPr>
          <p:cNvSpPr>
            <a:spLocks noGrp="1"/>
          </p:cNvSpPr>
          <p:nvPr>
            <p:ph type="sldNum" sz="quarter" idx="12"/>
          </p:nvPr>
        </p:nvSpPr>
        <p:spPr/>
        <p:txBody>
          <a:bodyPr/>
          <a:lstStyle/>
          <a:p>
            <a:fld id="{62F8B784-6BE8-4121-A5DD-184BF916DF1B}" type="slidenum">
              <a:rPr lang="de-DE" smtClean="0"/>
              <a:t>88</a:t>
            </a:fld>
            <a:endParaRPr lang="de-DE"/>
          </a:p>
        </p:txBody>
      </p:sp>
    </p:spTree>
    <p:extLst>
      <p:ext uri="{BB962C8B-B14F-4D97-AF65-F5344CB8AC3E}">
        <p14:creationId xmlns:p14="http://schemas.microsoft.com/office/powerpoint/2010/main" val="31071041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Inhaltsorganisation</a:t>
            </a:r>
          </a:p>
        </p:txBody>
      </p:sp>
      <p:sp>
        <p:nvSpPr>
          <p:cNvPr id="3" name="Inhaltsplatzhalter 2"/>
          <p:cNvSpPr>
            <a:spLocks noGrp="1"/>
          </p:cNvSpPr>
          <p:nvPr>
            <p:ph idx="1"/>
          </p:nvPr>
        </p:nvSpPr>
        <p:spPr/>
        <p:txBody>
          <a:bodyPr/>
          <a:lstStyle/>
          <a:p>
            <a:r>
              <a:rPr lang="de-DE" dirty="0"/>
              <a:t>Websitefeature</a:t>
            </a:r>
          </a:p>
          <a:p>
            <a:pPr marL="0" indent="0">
              <a:buNone/>
            </a:pPr>
            <a:r>
              <a:rPr lang="de-DE" dirty="0"/>
              <a:t>Ziel: Datenrouting anhand „Regeln“</a:t>
            </a:r>
          </a:p>
          <a:p>
            <a:pPr marL="0"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89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60737"/>
            <a:ext cx="8992855" cy="685896"/>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3446633"/>
            <a:ext cx="2616673" cy="935112"/>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479" y="4392685"/>
            <a:ext cx="1504367" cy="1963665"/>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2631" y="3522231"/>
            <a:ext cx="3906770" cy="3199244"/>
          </a:xfrm>
          <a:prstGeom prst="rect">
            <a:avLst/>
          </a:prstGeom>
        </p:spPr>
      </p:pic>
      <p:sp>
        <p:nvSpPr>
          <p:cNvPr id="10" name="Pfeil nach links 9"/>
          <p:cNvSpPr/>
          <p:nvPr/>
        </p:nvSpPr>
        <p:spPr>
          <a:xfrm>
            <a:off x="2581125" y="5416062"/>
            <a:ext cx="417052" cy="105507"/>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7499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GB" dirty="0"/>
              <a:t>SharePoint 2019 </a:t>
            </a:r>
            <a:r>
              <a:rPr lang="en-GB" dirty="0" err="1"/>
              <a:t>logische</a:t>
            </a:r>
            <a:r>
              <a:rPr lang="en-GB" dirty="0"/>
              <a:t> </a:t>
            </a:r>
            <a:r>
              <a:rPr lang="en-GB" dirty="0" err="1"/>
              <a:t>Architekturkomponenten</a:t>
            </a:r>
            <a:endParaRPr lang="de-DE" dirty="0"/>
          </a:p>
        </p:txBody>
      </p:sp>
      <p:sp>
        <p:nvSpPr>
          <p:cNvPr id="3" name="Inhaltsplatzhalter 2"/>
          <p:cNvSpPr>
            <a:spLocks noGrp="1"/>
          </p:cNvSpPr>
          <p:nvPr>
            <p:ph idx="1"/>
          </p:nvPr>
        </p:nvSpPr>
        <p:spPr/>
        <p:txBody>
          <a:bodyPr>
            <a:normAutofit fontScale="92500" lnSpcReduction="20000"/>
          </a:bodyPr>
          <a:lstStyle/>
          <a:p>
            <a:r>
              <a:rPr lang="en-GB" dirty="0"/>
              <a:t>Server </a:t>
            </a:r>
            <a:r>
              <a:rPr lang="en-GB" dirty="0" err="1"/>
              <a:t>Farmen</a:t>
            </a:r>
            <a:endParaRPr lang="en-GB" dirty="0"/>
          </a:p>
          <a:p>
            <a:r>
              <a:rPr lang="en-GB" dirty="0" err="1"/>
              <a:t>Dienstanwendungen</a:t>
            </a:r>
            <a:endParaRPr lang="en-GB" dirty="0"/>
          </a:p>
          <a:p>
            <a:r>
              <a:rPr lang="en-GB" dirty="0" err="1"/>
              <a:t>Anwendungspools</a:t>
            </a:r>
            <a:endParaRPr lang="en-GB" dirty="0"/>
          </a:p>
          <a:p>
            <a:r>
              <a:rPr lang="en-GB" dirty="0" err="1"/>
              <a:t>Webanwendungen</a:t>
            </a:r>
            <a:endParaRPr lang="en-GB" dirty="0"/>
          </a:p>
          <a:p>
            <a:r>
              <a:rPr lang="en-GB" dirty="0" err="1"/>
              <a:t>Zonen</a:t>
            </a:r>
            <a:endParaRPr lang="en-GB" dirty="0"/>
          </a:p>
          <a:p>
            <a:r>
              <a:rPr lang="en-GB" dirty="0" err="1"/>
              <a:t>Inhaltsdatenbanken</a:t>
            </a:r>
            <a:endParaRPr lang="en-GB" dirty="0"/>
          </a:p>
          <a:p>
            <a:r>
              <a:rPr lang="en-GB" dirty="0" err="1"/>
              <a:t>Websitesammlungen</a:t>
            </a:r>
            <a:endParaRPr lang="en-GB" dirty="0"/>
          </a:p>
          <a:p>
            <a:r>
              <a:rPr lang="en-GB" dirty="0"/>
              <a:t>Websites</a:t>
            </a:r>
          </a:p>
          <a:p>
            <a:r>
              <a:rPr lang="en-GB" dirty="0"/>
              <a:t>Listen und </a:t>
            </a:r>
            <a:r>
              <a:rPr lang="en-GB" dirty="0" err="1"/>
              <a:t>Bibliotheken</a:t>
            </a:r>
            <a:endParaRPr lang="en-GB" dirty="0"/>
          </a:p>
          <a:p>
            <a:r>
              <a:rPr lang="en-GB" dirty="0" err="1"/>
              <a:t>Elemente</a:t>
            </a:r>
            <a:endParaRPr lang="en-GB" dirty="0"/>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9</a:t>
            </a:fld>
            <a:endParaRPr lang="de-DE"/>
          </a:p>
        </p:txBody>
      </p:sp>
    </p:spTree>
    <p:extLst>
      <p:ext uri="{BB962C8B-B14F-4D97-AF65-F5344CB8AC3E}">
        <p14:creationId xmlns:p14="http://schemas.microsoft.com/office/powerpoint/2010/main" val="12414956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App-Launcher Navigation</a:t>
            </a:r>
          </a:p>
        </p:txBody>
      </p:sp>
      <p:sp>
        <p:nvSpPr>
          <p:cNvPr id="3" name="Inhaltsplatzhalter 2"/>
          <p:cNvSpPr>
            <a:spLocks noGrp="1"/>
          </p:cNvSpPr>
          <p:nvPr>
            <p:ph idx="1"/>
          </p:nvPr>
        </p:nvSpPr>
        <p:spPr/>
        <p:txBody>
          <a:bodyPr/>
          <a:lstStyle/>
          <a:p>
            <a:r>
              <a:rPr lang="de-DE" dirty="0"/>
              <a:t>Stellt </a:t>
            </a:r>
            <a:r>
              <a:rPr lang="de-DE" dirty="0" err="1"/>
              <a:t>Navigationkacheln</a:t>
            </a:r>
            <a:r>
              <a:rPr lang="de-DE" dirty="0"/>
              <a:t> (</a:t>
            </a:r>
            <a:r>
              <a:rPr lang="de-DE" dirty="0" err="1"/>
              <a:t>Tiles</a:t>
            </a:r>
            <a:r>
              <a:rPr lang="de-DE" dirty="0"/>
              <a:t>) im </a:t>
            </a:r>
            <a:r>
              <a:rPr lang="de-DE" dirty="0" err="1"/>
              <a:t>Applauncher</a:t>
            </a:r>
            <a:r>
              <a:rPr lang="de-DE" dirty="0"/>
              <a:t> bereit</a:t>
            </a:r>
          </a:p>
          <a:p>
            <a:pPr marL="0" indent="0">
              <a:buNone/>
            </a:pPr>
            <a:r>
              <a:rPr lang="de-DE" dirty="0"/>
              <a:t>Bedingung: Nov2017 CU</a:t>
            </a:r>
          </a:p>
          <a:p>
            <a:pPr marL="0"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90</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334" y="3257526"/>
            <a:ext cx="10058400" cy="330687"/>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334" y="3848872"/>
            <a:ext cx="2829320" cy="304843"/>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7108" y="4109750"/>
            <a:ext cx="6125430" cy="2067213"/>
          </a:xfrm>
          <a:prstGeom prst="rect">
            <a:avLst/>
          </a:prstGeom>
        </p:spPr>
      </p:pic>
    </p:spTree>
    <p:extLst>
      <p:ext uri="{BB962C8B-B14F-4D97-AF65-F5344CB8AC3E}">
        <p14:creationId xmlns:p14="http://schemas.microsoft.com/office/powerpoint/2010/main" val="4174438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Listenelement drucken</a:t>
            </a:r>
          </a:p>
        </p:txBody>
      </p:sp>
      <p:sp>
        <p:nvSpPr>
          <p:cNvPr id="3" name="Inhaltsplatzhalter 2"/>
          <p:cNvSpPr>
            <a:spLocks noGrp="1"/>
          </p:cNvSpPr>
          <p:nvPr>
            <p:ph idx="1"/>
          </p:nvPr>
        </p:nvSpPr>
        <p:spPr/>
        <p:txBody>
          <a:bodyPr/>
          <a:lstStyle/>
          <a:p>
            <a:r>
              <a:rPr lang="de-DE" dirty="0"/>
              <a:t>Auf direktem Wege nicht möglich</a:t>
            </a:r>
          </a:p>
          <a:p>
            <a:r>
              <a:rPr lang="de-DE" dirty="0"/>
              <a:t>Benutzerdefinierte Lösung notwendig</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91</a:t>
            </a:fld>
            <a:endParaRPr lang="de-DE"/>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9377" y="2963008"/>
            <a:ext cx="4945278" cy="3490545"/>
          </a:xfrm>
          <a:prstGeom prst="rect">
            <a:avLst/>
          </a:prstGeom>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810" y="677007"/>
            <a:ext cx="4995408" cy="5398477"/>
          </a:xfrm>
          <a:prstGeom prst="rect">
            <a:avLst/>
          </a:prstGeom>
        </p:spPr>
      </p:pic>
      <p:sp>
        <p:nvSpPr>
          <p:cNvPr id="7" name="Pfeil nach links 6"/>
          <p:cNvSpPr/>
          <p:nvPr/>
        </p:nvSpPr>
        <p:spPr>
          <a:xfrm>
            <a:off x="4598377" y="4106008"/>
            <a:ext cx="536331" cy="16705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links 7"/>
          <p:cNvSpPr/>
          <p:nvPr/>
        </p:nvSpPr>
        <p:spPr>
          <a:xfrm>
            <a:off x="9706708" y="2004646"/>
            <a:ext cx="518746" cy="131885"/>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04579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Image </a:t>
            </a:r>
            <a:r>
              <a:rPr lang="de-DE" dirty="0" err="1"/>
              <a:t>Rendition</a:t>
            </a:r>
            <a:r>
              <a:rPr lang="de-DE" dirty="0"/>
              <a:t> (Bilddarstellung)</a:t>
            </a:r>
          </a:p>
        </p:txBody>
      </p:sp>
      <p:sp>
        <p:nvSpPr>
          <p:cNvPr id="3" name="Inhaltsplatzhalter 2"/>
          <p:cNvSpPr>
            <a:spLocks noGrp="1"/>
          </p:cNvSpPr>
          <p:nvPr>
            <p:ph idx="1"/>
          </p:nvPr>
        </p:nvSpPr>
        <p:spPr/>
        <p:txBody>
          <a:bodyPr/>
          <a:lstStyle/>
          <a:p>
            <a:r>
              <a:rPr lang="de-DE" dirty="0"/>
              <a:t>Ermöglicht das speichern eines Bildes einfach und das Ausgeben in mehreren Varianten anhand Größenregeln.</a:t>
            </a:r>
          </a:p>
          <a:p>
            <a:pPr marL="0" indent="0">
              <a:buNone/>
            </a:pPr>
            <a:r>
              <a:rPr lang="de-DE" dirty="0"/>
              <a:t>Ziel: 	Speicherreduzierung bei gleichen Bildern in unterschiedlicher 	Größe.</a:t>
            </a:r>
          </a:p>
          <a:p>
            <a:pPr marL="0" indent="0">
              <a:buNone/>
            </a:pPr>
            <a:r>
              <a:rPr lang="de-DE" dirty="0"/>
              <a:t>Bedingung:	„</a:t>
            </a:r>
            <a:r>
              <a:rPr lang="de-DE" dirty="0" err="1"/>
              <a:t>PublishingFeature</a:t>
            </a:r>
            <a:r>
              <a:rPr lang="de-DE" dirty="0"/>
              <a:t>“ pro  Website</a:t>
            </a:r>
          </a:p>
          <a:p>
            <a:pPr marL="0" indent="0">
              <a:buNone/>
            </a:pPr>
            <a:r>
              <a:rPr lang="de-DE" dirty="0"/>
              <a:t>		Objektbibliothek</a:t>
            </a:r>
          </a:p>
          <a:p>
            <a:pPr marL="0" indent="0">
              <a:buNone/>
            </a:pPr>
            <a:r>
              <a:rPr lang="de-DE" dirty="0"/>
              <a:t>		Aktivierter BLOB-Cache</a:t>
            </a:r>
          </a:p>
          <a:p>
            <a:pPr marL="0"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92</a:t>
            </a:fld>
            <a:endParaRPr lang="de-DE"/>
          </a:p>
        </p:txBody>
      </p:sp>
      <p:pic>
        <p:nvPicPr>
          <p:cNvPr id="5" name="Grafi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1729" y="3543301"/>
            <a:ext cx="3962313" cy="2469661"/>
          </a:xfrm>
          <a:prstGeom prst="rect">
            <a:avLst/>
          </a:prstGeom>
        </p:spPr>
      </p:pic>
    </p:spTree>
    <p:extLst>
      <p:ext uri="{BB962C8B-B14F-4D97-AF65-F5344CB8AC3E}">
        <p14:creationId xmlns:p14="http://schemas.microsoft.com/office/powerpoint/2010/main" val="23516589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Geolocation</a:t>
            </a:r>
            <a:endParaRPr lang="de-DE" dirty="0"/>
          </a:p>
        </p:txBody>
      </p:sp>
      <p:sp>
        <p:nvSpPr>
          <p:cNvPr id="3" name="Inhaltsplatzhalter 2"/>
          <p:cNvSpPr>
            <a:spLocks noGrp="1"/>
          </p:cNvSpPr>
          <p:nvPr>
            <p:ph idx="1"/>
          </p:nvPr>
        </p:nvSpPr>
        <p:spPr/>
        <p:txBody>
          <a:bodyPr/>
          <a:lstStyle/>
          <a:p>
            <a:r>
              <a:rPr lang="de-DE" dirty="0"/>
              <a:t>Stellt eine Spalte für Standortangaben bereit</a:t>
            </a:r>
          </a:p>
          <a:p>
            <a:r>
              <a:rPr lang="de-DE" dirty="0"/>
              <a:t>Zusätzliche „</a:t>
            </a:r>
            <a:r>
              <a:rPr lang="de-DE" dirty="0" err="1"/>
              <a:t>MapView</a:t>
            </a:r>
            <a:r>
              <a:rPr lang="de-DE" dirty="0"/>
              <a:t>“ als Option</a:t>
            </a:r>
          </a:p>
          <a:p>
            <a:pPr marL="0" indent="0">
              <a:buNone/>
            </a:pPr>
            <a:r>
              <a:rPr lang="de-DE" sz="1600" dirty="0"/>
              <a:t>$web = </a:t>
            </a:r>
            <a:r>
              <a:rPr lang="de-DE" sz="1600" dirty="0" err="1"/>
              <a:t>Get-SPWeb</a:t>
            </a:r>
            <a:r>
              <a:rPr lang="de-DE" sz="1600" dirty="0"/>
              <a:t> "Collection-URL"</a:t>
            </a:r>
          </a:p>
          <a:p>
            <a:pPr marL="0" indent="0">
              <a:buNone/>
            </a:pPr>
            <a:r>
              <a:rPr lang="de-DE" sz="1600" dirty="0"/>
              <a:t>$</a:t>
            </a:r>
            <a:r>
              <a:rPr lang="de-DE" sz="1600" dirty="0" err="1"/>
              <a:t>web.Fields.AddFieldAsXml</a:t>
            </a:r>
            <a:r>
              <a:rPr lang="de-DE" sz="1600" dirty="0"/>
              <a:t>("&lt;Field Type='</a:t>
            </a:r>
            <a:r>
              <a:rPr lang="de-DE" sz="1600" dirty="0" err="1"/>
              <a:t>Geolocation</a:t>
            </a:r>
            <a:r>
              <a:rPr lang="de-DE" sz="1600" dirty="0"/>
              <a:t>' </a:t>
            </a:r>
            <a:r>
              <a:rPr lang="de-DE" sz="1600" dirty="0" err="1"/>
              <a:t>DisplayName</a:t>
            </a:r>
            <a:r>
              <a:rPr lang="de-DE" sz="1600" dirty="0"/>
              <a:t>='</a:t>
            </a:r>
            <a:r>
              <a:rPr lang="de-DE" sz="1600" dirty="0" err="1"/>
              <a:t>Geolocation</a:t>
            </a:r>
            <a:r>
              <a:rPr lang="de-DE" sz="1600" dirty="0"/>
              <a:t>' /&gt;")</a:t>
            </a:r>
          </a:p>
          <a:p>
            <a:pPr marL="0" indent="0">
              <a:buNone/>
            </a:pPr>
            <a:r>
              <a:rPr lang="en-US" sz="1600" dirty="0"/>
              <a:t>Set-</a:t>
            </a:r>
            <a:r>
              <a:rPr lang="en-US" sz="1600" dirty="0" err="1"/>
              <a:t>SPBingMapsKey</a:t>
            </a:r>
            <a:r>
              <a:rPr lang="en-US" sz="1600" dirty="0"/>
              <a:t> –</a:t>
            </a:r>
            <a:r>
              <a:rPr lang="en-US" sz="1600" dirty="0" err="1"/>
              <a:t>BingKey</a:t>
            </a:r>
            <a:r>
              <a:rPr lang="en-US" sz="1600" dirty="0"/>
              <a:t> "&lt;Bing Maps Key&gt;“</a:t>
            </a:r>
          </a:p>
          <a:p>
            <a:pPr marL="0" indent="0">
              <a:buNone/>
            </a:pPr>
            <a:endParaRPr lang="en-US" sz="1600" dirty="0"/>
          </a:p>
          <a:p>
            <a:pPr marL="0" indent="0">
              <a:buNone/>
            </a:pPr>
            <a:endParaRPr lang="de-DE" sz="1600" dirty="0"/>
          </a:p>
        </p:txBody>
      </p:sp>
      <p:sp>
        <p:nvSpPr>
          <p:cNvPr id="4" name="Foliennummernplatzhalter 3"/>
          <p:cNvSpPr>
            <a:spLocks noGrp="1"/>
          </p:cNvSpPr>
          <p:nvPr>
            <p:ph type="sldNum" sz="quarter" idx="12"/>
          </p:nvPr>
        </p:nvSpPr>
        <p:spPr/>
        <p:txBody>
          <a:bodyPr/>
          <a:lstStyle/>
          <a:p>
            <a:fld id="{62F8B784-6BE8-4121-A5DD-184BF916DF1B}" type="slidenum">
              <a:rPr lang="de-DE" smtClean="0"/>
              <a:t>93</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46" y="3966692"/>
            <a:ext cx="3388399" cy="2389658"/>
          </a:xfrm>
          <a:prstGeom prst="rect">
            <a:avLst/>
          </a:prstGeom>
        </p:spPr>
      </p:pic>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3287" y="3612129"/>
            <a:ext cx="5511736" cy="2564834"/>
          </a:xfrm>
          <a:prstGeom prst="rect">
            <a:avLst/>
          </a:prstGeom>
        </p:spPr>
      </p:pic>
    </p:spTree>
    <p:extLst>
      <p:ext uri="{BB962C8B-B14F-4D97-AF65-F5344CB8AC3E}">
        <p14:creationId xmlns:p14="http://schemas.microsoft.com/office/powerpoint/2010/main" val="3266197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p:cNvSpPr/>
          <p:nvPr/>
        </p:nvSpPr>
        <p:spPr>
          <a:xfrm>
            <a:off x="4554415" y="4906108"/>
            <a:ext cx="2048608" cy="3077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p:cNvSpPr/>
          <p:nvPr/>
        </p:nvSpPr>
        <p:spPr>
          <a:xfrm>
            <a:off x="3622431" y="4519246"/>
            <a:ext cx="1380392" cy="31652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p:cNvSpPr/>
          <p:nvPr/>
        </p:nvSpPr>
        <p:spPr>
          <a:xfrm>
            <a:off x="2699238" y="4167554"/>
            <a:ext cx="1995854" cy="29893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p:cNvSpPr/>
          <p:nvPr/>
        </p:nvSpPr>
        <p:spPr>
          <a:xfrm>
            <a:off x="1688123" y="3675185"/>
            <a:ext cx="1222131" cy="4572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a:t>Verwalteter Metadatendienst</a:t>
            </a:r>
          </a:p>
        </p:txBody>
      </p:sp>
      <p:sp>
        <p:nvSpPr>
          <p:cNvPr id="3" name="Inhaltsplatzhalter 2"/>
          <p:cNvSpPr>
            <a:spLocks noGrp="1"/>
          </p:cNvSpPr>
          <p:nvPr>
            <p:ph idx="1"/>
          </p:nvPr>
        </p:nvSpPr>
        <p:spPr/>
        <p:txBody>
          <a:bodyPr/>
          <a:lstStyle/>
          <a:p>
            <a:r>
              <a:rPr lang="de-DE" dirty="0"/>
              <a:t>Dienstanwendung</a:t>
            </a:r>
          </a:p>
          <a:p>
            <a:r>
              <a:rPr lang="de-DE" dirty="0"/>
              <a:t>Zentraler Schlagwortkatalog</a:t>
            </a:r>
          </a:p>
          <a:p>
            <a:r>
              <a:rPr lang="de-DE" dirty="0"/>
              <a:t>Hierarchie</a:t>
            </a:r>
          </a:p>
          <a:p>
            <a:pPr marL="457200" lvl="1" indent="0">
              <a:buNone/>
            </a:pPr>
            <a:endParaRPr lang="de-DE" dirty="0"/>
          </a:p>
          <a:p>
            <a:pPr marL="457200" lvl="1" indent="0">
              <a:buNone/>
            </a:pPr>
            <a:r>
              <a:rPr lang="de-DE" dirty="0"/>
              <a:t>	Gruppe</a:t>
            </a:r>
          </a:p>
          <a:p>
            <a:pPr marL="457200" lvl="1" indent="0">
              <a:buNone/>
            </a:pPr>
            <a:r>
              <a:rPr lang="de-DE" dirty="0"/>
              <a:t>		Ausdruckssatz1   </a:t>
            </a:r>
            <a:r>
              <a:rPr lang="de-DE" dirty="0">
                <a:solidFill>
                  <a:schemeClr val="accent1"/>
                </a:solidFill>
              </a:rPr>
              <a:t>---------------------------------</a:t>
            </a:r>
            <a:r>
              <a:rPr lang="de-DE" dirty="0">
                <a:solidFill>
                  <a:schemeClr val="accent5"/>
                </a:solidFill>
              </a:rPr>
              <a:t>Planung für Spalte</a:t>
            </a:r>
          </a:p>
          <a:p>
            <a:pPr marL="457200" lvl="1" indent="0">
              <a:buNone/>
            </a:pPr>
            <a:r>
              <a:rPr lang="de-DE" dirty="0"/>
              <a:t>			Ausdruck1</a:t>
            </a:r>
          </a:p>
          <a:p>
            <a:pPr marL="457200" lvl="1" indent="0">
              <a:buNone/>
            </a:pPr>
            <a:r>
              <a:rPr lang="de-DE" dirty="0"/>
              <a:t>				Unterausdruck1</a:t>
            </a:r>
          </a:p>
        </p:txBody>
      </p:sp>
      <p:sp>
        <p:nvSpPr>
          <p:cNvPr id="4" name="Foliennummernplatzhalter 3"/>
          <p:cNvSpPr>
            <a:spLocks noGrp="1"/>
          </p:cNvSpPr>
          <p:nvPr>
            <p:ph type="sldNum" sz="quarter" idx="12"/>
          </p:nvPr>
        </p:nvSpPr>
        <p:spPr/>
        <p:txBody>
          <a:bodyPr/>
          <a:lstStyle/>
          <a:p>
            <a:fld id="{62F8B784-6BE8-4121-A5DD-184BF916DF1B}" type="slidenum">
              <a:rPr lang="de-DE" smtClean="0"/>
              <a:t>94</a:t>
            </a:fld>
            <a:endParaRPr lang="de-DE"/>
          </a:p>
        </p:txBody>
      </p:sp>
      <p:sp>
        <p:nvSpPr>
          <p:cNvPr id="5" name="Pfeil nach unten 4"/>
          <p:cNvSpPr/>
          <p:nvPr/>
        </p:nvSpPr>
        <p:spPr>
          <a:xfrm>
            <a:off x="8932985" y="4589584"/>
            <a:ext cx="237392" cy="624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898495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Verwalteter Metadatendienst</a:t>
            </a:r>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429" y="1690688"/>
            <a:ext cx="5249768" cy="2578344"/>
          </a:xfrm>
        </p:spPr>
      </p:pic>
      <p:sp>
        <p:nvSpPr>
          <p:cNvPr id="4" name="Foliennummernplatzhalter 3"/>
          <p:cNvSpPr>
            <a:spLocks noGrp="1"/>
          </p:cNvSpPr>
          <p:nvPr>
            <p:ph type="sldNum" sz="quarter" idx="12"/>
          </p:nvPr>
        </p:nvSpPr>
        <p:spPr/>
        <p:txBody>
          <a:bodyPr/>
          <a:lstStyle/>
          <a:p>
            <a:fld id="{62F8B784-6BE8-4121-A5DD-184BF916DF1B}" type="slidenum">
              <a:rPr lang="de-DE" smtClean="0"/>
              <a:t>95</a:t>
            </a:fld>
            <a:endParaRPr lang="de-DE"/>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787" y="1690688"/>
            <a:ext cx="4528646" cy="2146342"/>
          </a:xfrm>
          <a:prstGeom prst="rect">
            <a:avLst/>
          </a:prstGeo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269" y="4557174"/>
            <a:ext cx="5363323" cy="2076740"/>
          </a:xfrm>
          <a:prstGeom prst="rect">
            <a:avLst/>
          </a:prstGeom>
        </p:spPr>
      </p:pic>
    </p:spTree>
    <p:extLst>
      <p:ext uri="{BB962C8B-B14F-4D97-AF65-F5344CB8AC3E}">
        <p14:creationId xmlns:p14="http://schemas.microsoft.com/office/powerpoint/2010/main" val="26933421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Inhaltstyp-</a:t>
            </a:r>
            <a:r>
              <a:rPr lang="de-DE" dirty="0" err="1"/>
              <a:t>VeröffentlichungsHUB</a:t>
            </a:r>
            <a:endParaRPr lang="de-DE" dirty="0"/>
          </a:p>
        </p:txBody>
      </p:sp>
      <p:sp>
        <p:nvSpPr>
          <p:cNvPr id="3" name="Inhaltsplatzhalter 2"/>
          <p:cNvSpPr>
            <a:spLocks noGrp="1"/>
          </p:cNvSpPr>
          <p:nvPr>
            <p:ph idx="1"/>
          </p:nvPr>
        </p:nvSpPr>
        <p:spPr/>
        <p:txBody>
          <a:bodyPr/>
          <a:lstStyle/>
          <a:p>
            <a:r>
              <a:rPr lang="de-DE" dirty="0"/>
              <a:t>Sammlungsfeature</a:t>
            </a:r>
          </a:p>
          <a:p>
            <a:pPr marL="0" indent="0">
              <a:buNone/>
            </a:pPr>
            <a:endParaRPr lang="de-DE" dirty="0"/>
          </a:p>
          <a:p>
            <a:pPr marL="0" indent="0">
              <a:buNone/>
            </a:pPr>
            <a:r>
              <a:rPr lang="de-DE" dirty="0"/>
              <a:t>Ziel: 	Die Bereitstellung von sammlungsübergreifenden Inhaltstypen 	inkl. Spalten und anderen Einstellungen die an dem Inhaltstyp 	konfiguriert worden sind.</a:t>
            </a:r>
          </a:p>
          <a:p>
            <a:pPr marL="0" indent="0">
              <a:buNone/>
            </a:pPr>
            <a:endParaRPr lang="de-DE" dirty="0"/>
          </a:p>
          <a:p>
            <a:pPr marL="0" indent="0">
              <a:buNone/>
            </a:pPr>
            <a:r>
              <a:rPr lang="de-DE" dirty="0"/>
              <a:t>Bedingung: „Verwalteter Metadatendienst“</a:t>
            </a:r>
          </a:p>
        </p:txBody>
      </p:sp>
      <p:sp>
        <p:nvSpPr>
          <p:cNvPr id="4" name="Foliennummernplatzhalter 3"/>
          <p:cNvSpPr>
            <a:spLocks noGrp="1"/>
          </p:cNvSpPr>
          <p:nvPr>
            <p:ph type="sldNum" sz="quarter" idx="12"/>
          </p:nvPr>
        </p:nvSpPr>
        <p:spPr/>
        <p:txBody>
          <a:bodyPr/>
          <a:lstStyle/>
          <a:p>
            <a:fld id="{62F8B784-6BE8-4121-A5DD-184BF916DF1B}" type="slidenum">
              <a:rPr lang="de-DE" smtClean="0"/>
              <a:t>96</a:t>
            </a:fld>
            <a:endParaRPr lang="de-DE"/>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9656" y="1757185"/>
            <a:ext cx="4534533" cy="562053"/>
          </a:xfrm>
          <a:prstGeom prst="rect">
            <a:avLst/>
          </a:prstGeom>
        </p:spPr>
      </p:pic>
    </p:spTree>
    <p:extLst>
      <p:ext uri="{BB962C8B-B14F-4D97-AF65-F5344CB8AC3E}">
        <p14:creationId xmlns:p14="http://schemas.microsoft.com/office/powerpoint/2010/main" val="2085208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Inhaltstyp-</a:t>
            </a:r>
            <a:r>
              <a:rPr lang="de-DE" dirty="0" err="1"/>
              <a:t>VeröffentlichungsHUB</a:t>
            </a:r>
            <a:endParaRPr lang="de-DE" dirty="0"/>
          </a:p>
        </p:txBody>
      </p:sp>
      <p:pic>
        <p:nvPicPr>
          <p:cNvPr id="6" name="Inhaltsplatzhalt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99038" y="1585547"/>
            <a:ext cx="6603024" cy="1559256"/>
          </a:xfrm>
        </p:spPr>
      </p:pic>
      <p:sp>
        <p:nvSpPr>
          <p:cNvPr id="4" name="Foliennummernplatzhalter 3"/>
          <p:cNvSpPr>
            <a:spLocks noGrp="1"/>
          </p:cNvSpPr>
          <p:nvPr>
            <p:ph type="sldNum" sz="quarter" idx="12"/>
          </p:nvPr>
        </p:nvSpPr>
        <p:spPr/>
        <p:txBody>
          <a:bodyPr/>
          <a:lstStyle/>
          <a:p>
            <a:fld id="{62F8B784-6BE8-4121-A5DD-184BF916DF1B}" type="slidenum">
              <a:rPr lang="de-DE" smtClean="0"/>
              <a:t>97</a:t>
            </a:fld>
            <a:endParaRPr lang="de-DE"/>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038" y="3144803"/>
            <a:ext cx="4280205" cy="3394109"/>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807" y="3933311"/>
            <a:ext cx="5727640" cy="1817092"/>
          </a:xfrm>
          <a:prstGeom prst="rect">
            <a:avLst/>
          </a:prstGeom>
        </p:spPr>
      </p:pic>
    </p:spTree>
    <p:extLst>
      <p:ext uri="{BB962C8B-B14F-4D97-AF65-F5344CB8AC3E}">
        <p14:creationId xmlns:p14="http://schemas.microsoft.com/office/powerpoint/2010/main" val="11493778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Informationsverwaltungsrichtlinien</a:t>
            </a:r>
          </a:p>
        </p:txBody>
      </p:sp>
      <p:sp>
        <p:nvSpPr>
          <p:cNvPr id="3" name="Inhaltsplatzhalter 2"/>
          <p:cNvSpPr>
            <a:spLocks noGrp="1"/>
          </p:cNvSpPr>
          <p:nvPr>
            <p:ph idx="1"/>
          </p:nvPr>
        </p:nvSpPr>
        <p:spPr/>
        <p:txBody>
          <a:bodyPr/>
          <a:lstStyle/>
          <a:p>
            <a:r>
              <a:rPr lang="de-DE" dirty="0"/>
              <a:t>In Listen, Bibliotheken und Inhaltstypen konfigurierbar</a:t>
            </a:r>
          </a:p>
          <a:p>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98</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415" y="2295456"/>
            <a:ext cx="5964004" cy="4016444"/>
          </a:xfrm>
          <a:prstGeom prst="rect">
            <a:avLst/>
          </a:prstGeom>
        </p:spPr>
      </p:pic>
    </p:spTree>
    <p:extLst>
      <p:ext uri="{BB962C8B-B14F-4D97-AF65-F5344CB8AC3E}">
        <p14:creationId xmlns:p14="http://schemas.microsoft.com/office/powerpoint/2010/main" val="33607253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Informationsverwaltungsrichtlinien</a:t>
            </a:r>
          </a:p>
        </p:txBody>
      </p:sp>
      <p:sp>
        <p:nvSpPr>
          <p:cNvPr id="3" name="Inhaltsplatzhalter 2"/>
          <p:cNvSpPr>
            <a:spLocks noGrp="1"/>
          </p:cNvSpPr>
          <p:nvPr>
            <p:ph idx="1"/>
          </p:nvPr>
        </p:nvSpPr>
        <p:spPr/>
        <p:txBody>
          <a:bodyPr/>
          <a:lstStyle/>
          <a:p>
            <a:r>
              <a:rPr lang="de-DE" b="1" dirty="0"/>
              <a:t>Aufbewahrung</a:t>
            </a:r>
            <a:r>
              <a:rPr lang="de-DE" dirty="0"/>
              <a:t>  (ein- oder mehrphasig)</a:t>
            </a:r>
          </a:p>
          <a:p>
            <a:pPr marL="0" indent="0">
              <a:buNone/>
            </a:pPr>
            <a:r>
              <a:rPr lang="de-DE" dirty="0"/>
              <a:t>Ziel: Daten basierend auf einen „Zeitstempel“ eine Aktion zuordnen</a:t>
            </a:r>
          </a:p>
          <a:p>
            <a:pPr marL="0" indent="0">
              <a:buNone/>
            </a:pPr>
            <a:endParaRPr lang="de-DE" dirty="0"/>
          </a:p>
        </p:txBody>
      </p:sp>
      <p:sp>
        <p:nvSpPr>
          <p:cNvPr id="4" name="Foliennummernplatzhalter 3"/>
          <p:cNvSpPr>
            <a:spLocks noGrp="1"/>
          </p:cNvSpPr>
          <p:nvPr>
            <p:ph type="sldNum" sz="quarter" idx="12"/>
          </p:nvPr>
        </p:nvSpPr>
        <p:spPr/>
        <p:txBody>
          <a:bodyPr/>
          <a:lstStyle/>
          <a:p>
            <a:fld id="{62F8B784-6BE8-4121-A5DD-184BF916DF1B}" type="slidenum">
              <a:rPr lang="de-DE" smtClean="0"/>
              <a:t>99</a:t>
            </a:fld>
            <a:endParaRPr lang="de-DE"/>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369" y="2966345"/>
            <a:ext cx="3393441" cy="3544115"/>
          </a:xfrm>
          <a:prstGeom prst="rect">
            <a:avLst/>
          </a:prstGeom>
        </p:spPr>
      </p:pic>
    </p:spTree>
    <p:extLst>
      <p:ext uri="{BB962C8B-B14F-4D97-AF65-F5344CB8AC3E}">
        <p14:creationId xmlns:p14="http://schemas.microsoft.com/office/powerpoint/2010/main" val="4208145629"/>
      </p:ext>
    </p:extLst>
  </p:cSld>
  <p:clrMapOvr>
    <a:masterClrMapping/>
  </p:clrMapOvr>
</p:sld>
</file>

<file path=ppt/theme/theme1.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0FCE38E0-BE17-4927-848D-0B16C397779F}" vid="{49664A67-B900-4707-9FE5-93DE7D07D5A7}"/>
    </a:ext>
  </a:extLst>
</a:theme>
</file>

<file path=ppt/theme/theme2.xml><?xml version="1.0" encoding="utf-8"?>
<a:theme xmlns:a="http://schemas.openxmlformats.org/drawingml/2006/main" name="1_Präsentationsvorlage201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4" id="{96C2DDE4-58EC-4188-8E6E-5D2CF000F109}" vid="{9114362B-4C33-4B9C-937C-DB0FA525CEE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Kategorie0 xmlns="1cd40096-36be-414e-81a5-1a9130486937"/>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BAF677105EB114B982F3F6AC57AC8E1" ma:contentTypeVersion="8" ma:contentTypeDescription="Ein neues Dokument erstellen." ma:contentTypeScope="" ma:versionID="14009c0550d2554880ed1dfb3af620ce">
  <xsd:schema xmlns:xsd="http://www.w3.org/2001/XMLSchema" xmlns:xs="http://www.w3.org/2001/XMLSchema" xmlns:p="http://schemas.microsoft.com/office/2006/metadata/properties" xmlns:ns2="1cd40096-36be-414e-81a5-1a9130486937" targetNamespace="http://schemas.microsoft.com/office/2006/metadata/properties" ma:root="true" ma:fieldsID="86426ed0b3269b9e002b5826ae74bcde" ns2:_="">
    <xsd:import namespace="1cd40096-36be-414e-81a5-1a9130486937"/>
    <xsd:element name="properties">
      <xsd:complexType>
        <xsd:sequence>
          <xsd:element name="documentManagement">
            <xsd:complexType>
              <xsd:all>
                <xsd:element ref="ns2:MediaServiceMetadata" minOccurs="0"/>
                <xsd:element ref="ns2:MediaServiceFastMetadata" minOccurs="0"/>
                <xsd:element ref="ns2:Kategorie0"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d40096-36be-414e-81a5-1a91304869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Kategorie0" ma:index="10" nillable="true" ma:displayName="Kategorie" ma:format="Dropdown" ma:internalName="Kategorie0">
      <xsd:complexType>
        <xsd:complexContent>
          <xsd:extension base="dms:MultiChoice">
            <xsd:sequence>
              <xsd:element name="Value" maxOccurs="unbounded" minOccurs="0" nillable="true">
                <xsd:simpleType>
                  <xsd:restriction base="dms:Choice">
                    <xsd:enumeration value="HowTo"/>
                    <xsd:enumeration value="Slides"/>
                  </xsd:restriction>
                </xsd:simpleType>
              </xsd:element>
            </xsd:sequence>
          </xsd:extension>
        </xsd:complexContent>
      </xsd:complex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40A07A-F68E-49D7-BFCD-EB6BF020B6DF}">
  <ds:schemaRefs>
    <ds:schemaRef ds:uri="http://schemas.microsoft.com/sharepoint/v3/contenttype/forms"/>
  </ds:schemaRefs>
</ds:datastoreItem>
</file>

<file path=customXml/itemProps2.xml><?xml version="1.0" encoding="utf-8"?>
<ds:datastoreItem xmlns:ds="http://schemas.openxmlformats.org/officeDocument/2006/customXml" ds:itemID="{E7295100-305F-450E-B099-F58A491410E4}">
  <ds:schemaRefs>
    <ds:schemaRef ds:uri="http://schemas.microsoft.com/office/2006/metadata/properties"/>
    <ds:schemaRef ds:uri="http://schemas.microsoft.com/office/infopath/2007/PartnerControls"/>
    <ds:schemaRef ds:uri="1cd40096-36be-414e-81a5-1a9130486937"/>
  </ds:schemaRefs>
</ds:datastoreItem>
</file>

<file path=customXml/itemProps3.xml><?xml version="1.0" encoding="utf-8"?>
<ds:datastoreItem xmlns:ds="http://schemas.openxmlformats.org/officeDocument/2006/customXml" ds:itemID="{8A0C4FC2-513A-42DB-936D-1E364E0A6B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cd40096-36be-414e-81a5-1a91304869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DesignPPEDV</Template>
  <TotalTime>0</TotalTime>
  <Words>2079</Words>
  <Application>Microsoft Office PowerPoint</Application>
  <PresentationFormat>Breitbild</PresentationFormat>
  <Paragraphs>823</Paragraphs>
  <Slides>116</Slides>
  <Notes>0</Notes>
  <HiddenSlides>0</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116</vt:i4>
      </vt:variant>
    </vt:vector>
  </HeadingPairs>
  <TitlesOfParts>
    <vt:vector size="123" baseType="lpstr">
      <vt:lpstr>Arial</vt:lpstr>
      <vt:lpstr>Calibri</vt:lpstr>
      <vt:lpstr>Calibri Light</vt:lpstr>
      <vt:lpstr>Segoe UI</vt:lpstr>
      <vt:lpstr>Verdana</vt:lpstr>
      <vt:lpstr>Design1</vt:lpstr>
      <vt:lpstr>1_Präsentationsvorlage2016</vt:lpstr>
      <vt:lpstr>Sharepoint 2019 Administration</vt:lpstr>
      <vt:lpstr>Inhalt</vt:lpstr>
      <vt:lpstr>Modul 1</vt:lpstr>
      <vt:lpstr>Planung für funktionale Anforderungen</vt:lpstr>
      <vt:lpstr>Planen von nicht funktionsfähigen Anforderungen</vt:lpstr>
      <vt:lpstr>Was ist eine Informationsarchitektur und warum ist sie wichtig?</vt:lpstr>
      <vt:lpstr>Die SharePoint 2019-Informationsarchitektur  Containerhierarchie</vt:lpstr>
      <vt:lpstr>Was ist eine logische Architektur?</vt:lpstr>
      <vt:lpstr>SharePoint 2019 logische Architekturkomponenten</vt:lpstr>
      <vt:lpstr>Modul 2</vt:lpstr>
      <vt:lpstr>Hardwareanforderungen</vt:lpstr>
      <vt:lpstr>Softwareanforderungen</vt:lpstr>
      <vt:lpstr>Unterstützte Browser</vt:lpstr>
      <vt:lpstr>PowerPoint-Präsentation</vt:lpstr>
      <vt:lpstr>Modul 3</vt:lpstr>
      <vt:lpstr>PowerPoint-Präsentation</vt:lpstr>
      <vt:lpstr>PowerPoint-Präsentation</vt:lpstr>
      <vt:lpstr>PowerPoint-Präsentation</vt:lpstr>
      <vt:lpstr>PowerPoint-Präsentation</vt:lpstr>
      <vt:lpstr>Modul 4</vt:lpstr>
      <vt:lpstr>Für SharePoint 2019-Installation erforderliche Konten</vt:lpstr>
      <vt:lpstr>GUI-Installation </vt:lpstr>
      <vt:lpstr>Minirollen </vt:lpstr>
      <vt:lpstr>Webanwendungen in SharePoint 2019</vt:lpstr>
      <vt:lpstr>Webanwendungskonfiguration</vt:lpstr>
      <vt:lpstr>Webanwendungen verwalten</vt:lpstr>
      <vt:lpstr>Inhaltsdatenbanken</vt:lpstr>
      <vt:lpstr>Verwalten von Inhaltsdatenbanken mit der Shell</vt:lpstr>
      <vt:lpstr>Konfigurieren von verwalteten Pfaden</vt:lpstr>
      <vt:lpstr>Dienstanwendungen</vt:lpstr>
      <vt:lpstr>Modul 5</vt:lpstr>
      <vt:lpstr>Sitecollection</vt:lpstr>
      <vt:lpstr>Sitecollectiontemplates (klassisch)</vt:lpstr>
      <vt:lpstr>Sitecollectiontemplates (modern)</vt:lpstr>
      <vt:lpstr>Modern-Experience</vt:lpstr>
      <vt:lpstr>Modern-Experience Websiteverwaltung </vt:lpstr>
      <vt:lpstr>Sitecollection in Shell erstellen / verwalten</vt:lpstr>
      <vt:lpstr>Modul 6</vt:lpstr>
      <vt:lpstr>Teamsite</vt:lpstr>
      <vt:lpstr>Siteverwaltung</vt:lpstr>
      <vt:lpstr>Features</vt:lpstr>
      <vt:lpstr>Websitestruktur</vt:lpstr>
      <vt:lpstr>Website vs. Seite/Page</vt:lpstr>
      <vt:lpstr>Modul7</vt:lpstr>
      <vt:lpstr>Add-Ins / Apps (Listen und Bibliotheken)</vt:lpstr>
      <vt:lpstr>Unterschiede Bibliothek vs.Liste</vt:lpstr>
      <vt:lpstr>Bibliotheksverwaltung „klassisch“ </vt:lpstr>
      <vt:lpstr>Modern-Experience Listen-Bibliotheksverwaltung</vt:lpstr>
      <vt:lpstr>Modul 8</vt:lpstr>
      <vt:lpstr>Vorteil Apps</vt:lpstr>
      <vt:lpstr>App-Bereitstellungvoraussetzungen</vt:lpstr>
      <vt:lpstr>App-Konfiguration</vt:lpstr>
      <vt:lpstr>App-URLs</vt:lpstr>
      <vt:lpstr>App-Katalog</vt:lpstr>
      <vt:lpstr>Modul 9</vt:lpstr>
      <vt:lpstr>Listen     Bibliotheken</vt:lpstr>
      <vt:lpstr>Bibliotheken</vt:lpstr>
      <vt:lpstr>Metadaten (Spalten)</vt:lpstr>
      <vt:lpstr>Spalten</vt:lpstr>
      <vt:lpstr>Spaltenerstellung- Verknüpfung</vt:lpstr>
      <vt:lpstr>Spalte (Bibliothek-Liste)</vt:lpstr>
      <vt:lpstr>Spalte (Website- Sammlung)</vt:lpstr>
      <vt:lpstr>Demo (Spalte)</vt:lpstr>
      <vt:lpstr>Ansichten Views</vt:lpstr>
      <vt:lpstr>View erstellen</vt:lpstr>
      <vt:lpstr>„Gruppierte Ansicht“</vt:lpstr>
      <vt:lpstr>Metadatennavigation</vt:lpstr>
      <vt:lpstr>Inhaltstypen</vt:lpstr>
      <vt:lpstr>Erstellen eines Inhaltstyps</vt:lpstr>
      <vt:lpstr>Dokumentenmappe</vt:lpstr>
      <vt:lpstr>Direkte Datensatzverwaltung</vt:lpstr>
      <vt:lpstr>Versionsverwaltung</vt:lpstr>
      <vt:lpstr>Ein-  Auschecken</vt:lpstr>
      <vt:lpstr>Kontextmenü der Dateien/Elemente</vt:lpstr>
      <vt:lpstr>Dateieigenschaften und Grenzwerte</vt:lpstr>
      <vt:lpstr>Modul 10</vt:lpstr>
      <vt:lpstr>Office Online Server</vt:lpstr>
      <vt:lpstr>Office Online Server (Browser)</vt:lpstr>
      <vt:lpstr>Office Online Server (Vorschau)</vt:lpstr>
      <vt:lpstr>Office Online Server (Bereitstellung Teil1)</vt:lpstr>
      <vt:lpstr>Office Online Server (Bereitstellung Teil2)</vt:lpstr>
      <vt:lpstr>Office Online Server (Bereitstellung Teil3)</vt:lpstr>
      <vt:lpstr>Modul 11</vt:lpstr>
      <vt:lpstr>Workflows</vt:lpstr>
      <vt:lpstr>Workflows (SharepointDesigner 2013)</vt:lpstr>
      <vt:lpstr>Workflowmanager 1.0</vt:lpstr>
      <vt:lpstr>Workflows (SharepointDesigner 2013)</vt:lpstr>
      <vt:lpstr>Modul 12</vt:lpstr>
      <vt:lpstr>Inhaltsorganisation</vt:lpstr>
      <vt:lpstr>App-Launcher Navigation</vt:lpstr>
      <vt:lpstr>Listenelement drucken</vt:lpstr>
      <vt:lpstr>Image Rendition (Bilddarstellung)</vt:lpstr>
      <vt:lpstr>Geolocation</vt:lpstr>
      <vt:lpstr>Verwalteter Metadatendienst</vt:lpstr>
      <vt:lpstr>Verwalteter Metadatendienst</vt:lpstr>
      <vt:lpstr>Inhaltstyp-VeröffentlichungsHUB</vt:lpstr>
      <vt:lpstr>Inhaltstyp-VeröffentlichungsHUB</vt:lpstr>
      <vt:lpstr>Informationsverwaltungsrichtlinien</vt:lpstr>
      <vt:lpstr>Informationsverwaltungsrichtlinien</vt:lpstr>
      <vt:lpstr>Informationsverwaltungsrichtlinien</vt:lpstr>
      <vt:lpstr>Informationsverwaltungsrichtlinien</vt:lpstr>
      <vt:lpstr>Informationsverwaltungsrichtlinien</vt:lpstr>
      <vt:lpstr>Modul 13</vt:lpstr>
      <vt:lpstr>Benutzerprofildienst</vt:lpstr>
      <vt:lpstr>Benutzerprofildienst</vt:lpstr>
      <vt:lpstr>Benutzerprofildienst</vt:lpstr>
      <vt:lpstr>Modul 14</vt:lpstr>
      <vt:lpstr>Project-Server 2016</vt:lpstr>
      <vt:lpstr>Project-Server 2016</vt:lpstr>
      <vt:lpstr>Modul 15</vt:lpstr>
      <vt:lpstr>Information-Rights-Management</vt:lpstr>
      <vt:lpstr>Information-Rights-Management</vt:lpstr>
      <vt:lpstr>Modul 16</vt:lpstr>
      <vt:lpstr>Berechtigungen</vt:lpstr>
      <vt:lpstr>Berechtigungen</vt:lpstr>
      <vt:lpstr>Berechtigungen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alexander schwarz</dc:creator>
  <cp:lastModifiedBy>alexander schwarz</cp:lastModifiedBy>
  <cp:revision>176</cp:revision>
  <dcterms:created xsi:type="dcterms:W3CDTF">2017-12-12T14:02:13Z</dcterms:created>
  <dcterms:modified xsi:type="dcterms:W3CDTF">2019-01-18T12:27:27Z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0x0101009BAF677105EB114B982F3F6AC57AC8E1</vt:lpwstr>
  </property>
  <property fmtid="{D5CDD505-2E9C-101B-9397-08002B2CF9AE}" pid="3" name="Kategorie">
    <vt:lpwstr>SP-Admin</vt:lpwstr>
  </property>
  <property fmtid="{D5CDD505-2E9C-101B-9397-08002B2CF9AE}" pid="4" name="SPVersion">
    <vt:lpwstr>SP2016</vt:lpwstr>
  </property>
</Properties>
</file>